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7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5"/>
    <p:restoredTop sz="94694"/>
  </p:normalViewPr>
  <p:slideViewPr>
    <p:cSldViewPr snapToGrid="0">
      <p:cViewPr varScale="1">
        <p:scale>
          <a:sx n="39" d="100"/>
          <a:sy n="39" d="100"/>
        </p:scale>
        <p:origin x="94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r:in und Datu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107749" y="11950403"/>
            <a:ext cx="12242604" cy="486274"/>
          </a:xfrm>
          <a:prstGeom prst="rect">
            <a:avLst/>
          </a:prstGeom>
        </p:spPr>
        <p:txBody>
          <a:bodyPr anchor="b"/>
          <a:lstStyle>
            <a:lvl1pPr defTabSz="577850">
              <a:defRPr sz="224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Autor:in und Datum</a:t>
            </a:r>
          </a:p>
        </p:txBody>
      </p:sp>
      <p:sp>
        <p:nvSpPr>
          <p:cNvPr id="14" name="Titel der Präsentation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 der Präsentation</a:t>
            </a:r>
          </a:p>
        </p:txBody>
      </p:sp>
      <p:sp>
        <p:nvSpPr>
          <p:cNvPr id="15" name="Textebene 1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Präsentationsuntertitel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lored BGs4.jpg" descr="Colored BGs4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10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Colored BGs5.jpg" descr="Colored BGs5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11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Folientitel"/>
          <p:cNvSpPr txBox="1">
            <a:spLocks noGrp="1"/>
          </p:cNvSpPr>
          <p:nvPr>
            <p:ph type="title" hasCustomPrompt="1"/>
          </p:nvPr>
        </p:nvSpPr>
        <p:spPr>
          <a:xfrm>
            <a:off x="6070699" y="2178843"/>
            <a:ext cx="12242602" cy="1071564"/>
          </a:xfrm>
          <a:prstGeom prst="rect">
            <a:avLst/>
          </a:prstGeom>
        </p:spPr>
        <p:txBody>
          <a:bodyPr anchor="t"/>
          <a:lstStyle>
            <a:lvl1pPr>
              <a:defRPr sz="8400" spc="-168"/>
            </a:lvl1pPr>
          </a:lstStyle>
          <a:p>
            <a:r>
              <a:t>Folientitel</a:t>
            </a:r>
          </a:p>
        </p:txBody>
      </p:sp>
      <p:sp>
        <p:nvSpPr>
          <p:cNvPr id="144" name="Folien-Unterti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70699" y="3204750"/>
            <a:ext cx="12242603" cy="708541"/>
          </a:xfrm>
          <a:prstGeom prst="rect">
            <a:avLst/>
          </a:prstGeom>
        </p:spPr>
        <p:txBody>
          <a:bodyPr/>
          <a:lstStyle>
            <a:lvl1pPr defTabSz="577850">
              <a:defRPr sz="3639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Folien-Untertitel</a:t>
            </a:r>
          </a:p>
        </p:txBody>
      </p:sp>
      <p:sp>
        <p:nvSpPr>
          <p:cNvPr id="1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&amp; 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ebene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926497" y="3643312"/>
            <a:ext cx="12242602" cy="6429376"/>
          </a:xfrm>
          <a:prstGeom prst="rect">
            <a:avLst/>
          </a:prstGeom>
        </p:spPr>
        <p:txBody>
          <a:bodyPr/>
          <a:lstStyle>
            <a:lvl1pPr marL="533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1pPr>
            <a:lvl2pPr marL="914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2pPr>
            <a:lvl3pPr marL="1295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3pPr>
            <a:lvl4pPr marL="1676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4pPr>
            <a:lvl5pPr marL="2057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Text für Folienpunkt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Folien-Unterti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26496" y="1970963"/>
            <a:ext cx="12242604" cy="708541"/>
          </a:xfrm>
          <a:prstGeom prst="rect">
            <a:avLst/>
          </a:prstGeom>
        </p:spPr>
        <p:txBody>
          <a:bodyPr/>
          <a:lstStyle>
            <a:lvl1pPr defTabSz="577850">
              <a:defRPr sz="3639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Folien-Untertitel</a:t>
            </a:r>
          </a:p>
        </p:txBody>
      </p:sp>
      <p:sp>
        <p:nvSpPr>
          <p:cNvPr id="25" name="Folientitel"/>
          <p:cNvSpPr txBox="1">
            <a:spLocks noGrp="1"/>
          </p:cNvSpPr>
          <p:nvPr>
            <p:ph type="title" hasCustomPrompt="1"/>
          </p:nvPr>
        </p:nvSpPr>
        <p:spPr>
          <a:xfrm>
            <a:off x="926496" y="945056"/>
            <a:ext cx="12242603" cy="1071564"/>
          </a:xfrm>
          <a:prstGeom prst="rect">
            <a:avLst/>
          </a:prstGeom>
        </p:spPr>
        <p:txBody>
          <a:bodyPr anchor="t"/>
          <a:lstStyle>
            <a:lvl1pPr>
              <a:defRPr sz="8400" spc="-168"/>
            </a:lvl1pPr>
          </a:lstStyle>
          <a:p>
            <a:r>
              <a:t>Folientitel</a:t>
            </a:r>
          </a:p>
        </p:txBody>
      </p:sp>
      <p:sp>
        <p:nvSpPr>
          <p:cNvPr id="2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ebene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70699" y="4835425"/>
            <a:ext cx="12242602" cy="6429376"/>
          </a:xfrm>
          <a:prstGeom prst="rect">
            <a:avLst/>
          </a:prstGeom>
        </p:spPr>
        <p:txBody>
          <a:bodyPr numCol="2" spcCol="621589"/>
          <a:lstStyle>
            <a:lvl1pPr marL="533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1pPr>
            <a:lvl2pPr marL="914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2pPr>
            <a:lvl3pPr marL="1295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3pPr>
            <a:lvl4pPr marL="1676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4pPr>
            <a:lvl5pPr marL="2057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5pPr>
          </a:lstStyle>
          <a:p>
            <a:r>
              <a:t>Text für Folienpunkt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bschni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el des Abschnitts"/>
          <p:cNvSpPr txBox="1">
            <a:spLocks noGrp="1"/>
          </p:cNvSpPr>
          <p:nvPr>
            <p:ph type="title" hasCustomPrompt="1"/>
          </p:nvPr>
        </p:nvSpPr>
        <p:spPr>
          <a:xfrm>
            <a:off x="602090" y="547051"/>
            <a:ext cx="12242603" cy="3482580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rPr dirty="0" err="1"/>
              <a:t>Titel</a:t>
            </a:r>
            <a:r>
              <a:rPr dirty="0"/>
              <a:t> des </a:t>
            </a:r>
            <a:r>
              <a:rPr dirty="0" err="1"/>
              <a:t>Abschnitts</a:t>
            </a:r>
            <a:endParaRPr dirty="0"/>
          </a:p>
        </p:txBody>
      </p:sp>
      <p:sp>
        <p:nvSpPr>
          <p:cNvPr id="42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EITER WIS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6349"/>
            <a:ext cx="24371300" cy="1370330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aupt HI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 des Abschnitts"/>
          <p:cNvSpPr txBox="1">
            <a:spLocks noGrp="1"/>
          </p:cNvSpPr>
          <p:nvPr>
            <p:ph type="body" sz="quarter" idx="21"/>
          </p:nvPr>
        </p:nvSpPr>
        <p:spPr>
          <a:xfrm>
            <a:off x="602090" y="547051"/>
            <a:ext cx="12242603" cy="3482580"/>
          </a:xfrm>
          <a:prstGeom prst="rect">
            <a:avLst/>
          </a:prstGeom>
        </p:spPr>
        <p:txBody>
          <a:bodyPr anchor="ctr"/>
          <a:lstStyle>
            <a:lvl1pPr defTabSz="2413955">
              <a:lnSpc>
                <a:spcPct val="80000"/>
              </a:lnSpc>
              <a:defRPr sz="11286" spc="-225"/>
            </a:lvl1pPr>
          </a:lstStyle>
          <a:p>
            <a:r>
              <a:t>Titel des Abschnitts</a:t>
            </a:r>
          </a:p>
        </p:txBody>
      </p:sp>
      <p:sp>
        <p:nvSpPr>
          <p:cNvPr id="6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b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677" y="6099198"/>
            <a:ext cx="12334646" cy="1771604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Colored BGs2.jpg" descr="Colored BGs2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8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Colored BGs3.jpg" descr="Colored BGs3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9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PT BG.jpg" descr="PPT BG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 der Präsentation"/>
          <p:cNvSpPr txBox="1">
            <a:spLocks noGrp="1"/>
          </p:cNvSpPr>
          <p:nvPr>
            <p:ph type="title" hasCustomPrompt="1"/>
          </p:nvPr>
        </p:nvSpPr>
        <p:spPr>
          <a:xfrm>
            <a:off x="1107749" y="879613"/>
            <a:ext cx="12243928" cy="3482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 anchor="b">
            <a:normAutofit/>
          </a:bodyPr>
          <a:lstStyle/>
          <a:p>
            <a:r>
              <a:t>Titel der Präsentation</a:t>
            </a:r>
          </a:p>
        </p:txBody>
      </p:sp>
      <p:sp>
        <p:nvSpPr>
          <p:cNvPr id="4" name="Textebene 1…"/>
          <p:cNvSpPr txBox="1">
            <a:spLocks noGrp="1"/>
          </p:cNvSpPr>
          <p:nvPr>
            <p:ph type="body" idx="1" hasCustomPrompt="1"/>
          </p:nvPr>
        </p:nvSpPr>
        <p:spPr>
          <a:xfrm>
            <a:off x="1107749" y="4926640"/>
            <a:ext cx="12242603" cy="1536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3578" tIns="53578" rIns="53578" bIns="53578">
            <a:normAutofit/>
          </a:bodyPr>
          <a:lstStyle/>
          <a:p>
            <a:r>
              <a:t>Präsentationsuntertitel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5" name="Bild" descr="Bil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304213" y="10747455"/>
            <a:ext cx="5613814" cy="183681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4970" y="11361972"/>
            <a:ext cx="374060" cy="380157"/>
          </a:xfrm>
          <a:prstGeom prst="rect">
            <a:avLst/>
          </a:prstGeom>
          <a:ln w="12700">
            <a:miter lim="400000"/>
          </a:ln>
        </p:spPr>
        <p:txBody>
          <a:bodyPr wrap="none" lIns="53578" tIns="53578" rIns="53578" bIns="53578" anchor="b">
            <a:spAutoFit/>
          </a:bodyPr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3" r:id="rId12"/>
  </p:sldLayoutIdLst>
  <p:transition spd="med"/>
  <p:txStyles>
    <p:titleStyle>
      <a:lvl1pPr marL="0" marR="0" indent="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1pPr>
      <a:lvl2pPr marL="0" marR="0" indent="4572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2pPr>
      <a:lvl3pPr marL="0" marR="0" indent="9144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3pPr>
      <a:lvl4pPr marL="0" marR="0" indent="13716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4pPr>
      <a:lvl5pPr marL="0" marR="0" indent="18288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5pPr>
      <a:lvl6pPr marL="0" marR="0" indent="22860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6pPr>
      <a:lvl7pPr marL="0" marR="0" indent="27432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7pPr>
      <a:lvl8pPr marL="0" marR="0" indent="32004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8pPr>
      <a:lvl9pPr marL="0" marR="0" indent="36576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9pPr>
    </p:titleStyle>
    <p:body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1pPr>
      <a:lvl2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2pPr>
      <a:lvl3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3pPr>
      <a:lvl4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4pPr>
      <a:lvl5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5pPr>
      <a:lvl6pPr marL="0" marR="0" indent="2286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6pPr>
      <a:lvl7pPr marL="0" marR="0" indent="2743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7pPr>
      <a:lvl8pPr marL="0" marR="0" indent="3200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8pPr>
      <a:lvl9pPr marL="0" marR="0" indent="3657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jpg"/><Relationship Id="rId2" Type="http://schemas.openxmlformats.org/officeDocument/2006/relationships/image" Target="../media/image11.pn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g"/><Relationship Id="rId19" Type="http://schemas.openxmlformats.org/officeDocument/2006/relationships/image" Target="../media/image27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6349"/>
            <a:ext cx="24371301" cy="13703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3" y="1138335"/>
            <a:ext cx="15485280" cy="50667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1500" y="11831216"/>
            <a:ext cx="4874753" cy="14774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Colored BGs4.jpg" descr="Colored BGs4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Colored BGs5.jpg" descr="Colored BGs5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6812351-A6CF-F18D-C305-A7B34AB4B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06" y="2075177"/>
            <a:ext cx="12466173" cy="17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29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5953D3F-BF6F-0EF5-7B08-E2E73CD1D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739" y="6572532"/>
            <a:ext cx="12466173" cy="171318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" descr="Bild">
            <a:extLst>
              <a:ext uri="{FF2B5EF4-FFF2-40B4-BE49-F238E27FC236}">
                <a16:creationId xmlns:a16="http://schemas.microsoft.com/office/drawing/2014/main" id="{4502E5B9-5C1C-A561-5FB8-9D0CE0E07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842" y="128771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PT BG.jpg" descr="PPT 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78" y="1323679"/>
            <a:ext cx="5263151" cy="24000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04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4592572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9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7551614"/>
            <a:ext cx="5588237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9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10510655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2694" y="7597630"/>
            <a:ext cx="3196175" cy="2510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ZBW_Logo_Querformat_deutsch_englisch_sw_RZ.PNG" descr="ZBW_Logo_Querformat_deutsch_englisch_sw_RZ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90414" y="11579658"/>
            <a:ext cx="4136746" cy="70219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ZBMED17_d_sw_cl.png" descr="ZBMED17_d_sw_c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3809" y="10972351"/>
            <a:ext cx="3346955" cy="184216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Bild" descr="Bild">
            <a:extLst>
              <a:ext uri="{FF2B5EF4-FFF2-40B4-BE49-F238E27FC236}">
                <a16:creationId xmlns:a16="http://schemas.microsoft.com/office/drawing/2014/main" id="{8CA9B5E1-1A31-FBC5-1BB1-7A9A029B1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644" y="1293648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Bild" descr="Bild">
            <a:extLst>
              <a:ext uri="{FF2B5EF4-FFF2-40B4-BE49-F238E27FC236}">
                <a16:creationId xmlns:a16="http://schemas.microsoft.com/office/drawing/2014/main" id="{A67FB402-0100-FB51-6C2C-9AE30D095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2" y="1293648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60777CAD-5382-EAC0-72B8-ED3C7FBCAE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67" y="11542336"/>
            <a:ext cx="4689954" cy="766442"/>
          </a:xfrm>
          <a:prstGeom prst="rect">
            <a:avLst/>
          </a:prstGeom>
        </p:spPr>
      </p:pic>
      <p:pic>
        <p:nvPicPr>
          <p:cNvPr id="9" name="Grafik 8" descr="Ein Bild, das Text, Schrift, weiß, Design enthält.&#10;&#10;Automatisch generierte Beschreibung">
            <a:extLst>
              <a:ext uri="{FF2B5EF4-FFF2-40B4-BE49-F238E27FC236}">
                <a16:creationId xmlns:a16="http://schemas.microsoft.com/office/drawing/2014/main" id="{85671EB7-71E7-A7AF-4FA4-D1ED871198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530" y="11143580"/>
            <a:ext cx="3644861" cy="1100951"/>
          </a:xfrm>
          <a:prstGeom prst="rect">
            <a:avLst/>
          </a:prstGeom>
        </p:spPr>
      </p:pic>
      <p:pic>
        <p:nvPicPr>
          <p:cNvPr id="10" name="Bild" descr="Bild">
            <a:extLst>
              <a:ext uri="{FF2B5EF4-FFF2-40B4-BE49-F238E27FC236}">
                <a16:creationId xmlns:a16="http://schemas.microsoft.com/office/drawing/2014/main" id="{1BEA3772-3FB1-E470-254E-1E02CE342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179" y="1332679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Grafik 1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47F6A2DA-767F-BBCA-BA20-8DCC78D2F7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851" y="1287715"/>
            <a:ext cx="2649894" cy="2649894"/>
          </a:xfrm>
          <a:prstGeom prst="rect">
            <a:avLst/>
          </a:prstGeom>
        </p:spPr>
      </p:pic>
      <p:pic>
        <p:nvPicPr>
          <p:cNvPr id="18" name="Grafik 17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21CD3EF8-3D5A-3809-865B-E9C4022037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271" y="1739311"/>
            <a:ext cx="3334594" cy="2003582"/>
          </a:xfrm>
          <a:prstGeom prst="rect">
            <a:avLst/>
          </a:prstGeom>
        </p:spPr>
      </p:pic>
      <p:pic>
        <p:nvPicPr>
          <p:cNvPr id="20" name="Grafik 19" descr="Ein Bild, das Schrift, Text, Grafiken, Screenshot enthält.&#10;&#10;Automatisch generierte Beschreibung">
            <a:extLst>
              <a:ext uri="{FF2B5EF4-FFF2-40B4-BE49-F238E27FC236}">
                <a16:creationId xmlns:a16="http://schemas.microsoft.com/office/drawing/2014/main" id="{F07E0C0C-B45B-D435-FBC8-298753335D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2142704"/>
            <a:ext cx="4442594" cy="1351289"/>
          </a:xfrm>
          <a:prstGeom prst="rect">
            <a:avLst/>
          </a:prstGeom>
        </p:spPr>
      </p:pic>
      <p:pic>
        <p:nvPicPr>
          <p:cNvPr id="22" name="Grafik 21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0029C6E8-EE80-7A59-0CD5-2679E5D2347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78" y="5284613"/>
            <a:ext cx="3599688" cy="1472184"/>
          </a:xfrm>
          <a:prstGeom prst="rect">
            <a:avLst/>
          </a:prstGeom>
        </p:spPr>
      </p:pic>
      <p:pic>
        <p:nvPicPr>
          <p:cNvPr id="24" name="Grafik 23" descr="Ein Bild, das Text, Schrift, Grafiken, Typografie enthält.&#10;&#10;Automatisch generierte Beschreibung">
            <a:extLst>
              <a:ext uri="{FF2B5EF4-FFF2-40B4-BE49-F238E27FC236}">
                <a16:creationId xmlns:a16="http://schemas.microsoft.com/office/drawing/2014/main" id="{EE02AEE0-B1B8-B11A-6187-5337DD458D3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5542126"/>
            <a:ext cx="4602764" cy="1094174"/>
          </a:xfrm>
          <a:prstGeom prst="rect">
            <a:avLst/>
          </a:prstGeom>
        </p:spPr>
      </p:pic>
      <p:pic>
        <p:nvPicPr>
          <p:cNvPr id="26" name="Grafik 25" descr="Ein Bild, das Farbigkeit, Screenshot, Reihe, Kunst enthält.&#10;&#10;Automatisch generierte Beschreibung">
            <a:extLst>
              <a:ext uri="{FF2B5EF4-FFF2-40B4-BE49-F238E27FC236}">
                <a16:creationId xmlns:a16="http://schemas.microsoft.com/office/drawing/2014/main" id="{76555FFA-BBE2-820A-0626-B9E7B341D68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851" y="4938087"/>
            <a:ext cx="3085687" cy="1990862"/>
          </a:xfrm>
          <a:prstGeom prst="rect">
            <a:avLst/>
          </a:prstGeom>
        </p:spPr>
      </p:pic>
      <p:pic>
        <p:nvPicPr>
          <p:cNvPr id="28" name="Grafik 27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01DBFE09-E1E0-9E60-8CFC-7ECC7DAD420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8226" y="5190171"/>
            <a:ext cx="4978496" cy="1566626"/>
          </a:xfrm>
          <a:prstGeom prst="rect">
            <a:avLst/>
          </a:prstGeom>
        </p:spPr>
      </p:pic>
      <p:pic>
        <p:nvPicPr>
          <p:cNvPr id="30" name="Grafik 29" descr="Ein Bild, das Text, Schrift, Grafiken, Symbol enthält.&#10;&#10;Automatisch generierte Beschreibung">
            <a:extLst>
              <a:ext uri="{FF2B5EF4-FFF2-40B4-BE49-F238E27FC236}">
                <a16:creationId xmlns:a16="http://schemas.microsoft.com/office/drawing/2014/main" id="{31CC7034-BDA7-02B2-26C1-8DDE4D08742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8212181"/>
            <a:ext cx="4119465" cy="1548919"/>
          </a:xfrm>
          <a:prstGeom prst="rect">
            <a:avLst/>
          </a:prstGeom>
        </p:spPr>
      </p:pic>
      <p:pic>
        <p:nvPicPr>
          <p:cNvPr id="32" name="Grafik 31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EF9D243C-51F6-F635-14E6-BC598132B2F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809" y="7876090"/>
            <a:ext cx="3864599" cy="1933936"/>
          </a:xfrm>
          <a:prstGeom prst="rect">
            <a:avLst/>
          </a:prstGeom>
        </p:spPr>
      </p:pic>
      <p:pic>
        <p:nvPicPr>
          <p:cNvPr id="34" name="Grafik 33" descr="Ein Bild, das Text, Schrift, Grafiken, Logo enthält.&#10;&#10;Automatisch generierte Beschreibung">
            <a:extLst>
              <a:ext uri="{FF2B5EF4-FFF2-40B4-BE49-F238E27FC236}">
                <a16:creationId xmlns:a16="http://schemas.microsoft.com/office/drawing/2014/main" id="{84F2A1E9-0924-1B08-CA6E-4DB53EAAAA1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0309" y="8310766"/>
            <a:ext cx="4544510" cy="129626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Colored BGs.jpg" descr="Colored BGs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Colored BGs2.jpg" descr="Colored BGs2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Colored BGs3.jpg" descr="Colored BGs3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Benutzerdefiniert</PresentationFormat>
  <Paragraphs>0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DM Sans 9pt Regular Bold</vt:lpstr>
      <vt:lpstr>DM Sans 9pt Regular Regular</vt:lpstr>
      <vt:lpstr>Helvetica Neue</vt:lpstr>
      <vt:lpstr>21_BasicWhite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Kristin Bäßler</cp:lastModifiedBy>
  <cp:revision>8</cp:revision>
  <dcterms:modified xsi:type="dcterms:W3CDTF">2024-05-06T09:33:28Z</dcterms:modified>
</cp:coreProperties>
</file>