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2"/>
    <p:sldId id="258" r:id="rId3"/>
    <p:sldId id="261" r:id="rId4"/>
    <p:sldId id="259" r:id="rId5"/>
    <p:sldId id="257" r:id="rId6"/>
    <p:sldId id="262" r:id="rId7"/>
    <p:sldId id="260" r:id="rId8"/>
  </p:sldIdLst>
  <p:sldSz cx="13716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6D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254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536773"/>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536773"/>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254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25400" cap="flat">
              <a:solidFill>
                <a:srgbClr val="CB297B"/>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41" d="100"/>
          <a:sy n="41" d="100"/>
        </p:scale>
        <p:origin x="206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8" name="Shape 168"/>
          <p:cNvSpPr>
            <a:spLocks noGrp="1" noRot="1" noChangeAspect="1"/>
          </p:cNvSpPr>
          <p:nvPr>
            <p:ph type="sldImg"/>
          </p:nvPr>
        </p:nvSpPr>
        <p:spPr>
          <a:xfrm>
            <a:off x="1143000" y="685800"/>
            <a:ext cx="4572000" cy="3429000"/>
          </a:xfrm>
          <a:prstGeom prst="rect">
            <a:avLst/>
          </a:prstGeom>
        </p:spPr>
        <p:txBody>
          <a:bodyPr/>
          <a:lstStyle/>
          <a:p>
            <a:endParaRPr/>
          </a:p>
        </p:txBody>
      </p:sp>
      <p:sp>
        <p:nvSpPr>
          <p:cNvPr id="169" name="Shape 16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
    <p:spTree>
      <p:nvGrpSpPr>
        <p:cNvPr id="1" name=""/>
        <p:cNvGrpSpPr/>
        <p:nvPr/>
      </p:nvGrpSpPr>
      <p:grpSpPr>
        <a:xfrm>
          <a:off x="0" y="0"/>
          <a:ext cx="0" cy="0"/>
          <a:chOff x="0" y="0"/>
          <a:chExt cx="0" cy="0"/>
        </a:xfrm>
      </p:grpSpPr>
      <p:sp>
        <p:nvSpPr>
          <p:cNvPr id="11" name="Autor:in und Datum"/>
          <p:cNvSpPr txBox="1">
            <a:spLocks noGrp="1"/>
          </p:cNvSpPr>
          <p:nvPr>
            <p:ph type="body" sz="quarter" idx="21" hasCustomPrompt="1"/>
          </p:nvPr>
        </p:nvSpPr>
        <p:spPr>
          <a:xfrm>
            <a:off x="736699" y="10845444"/>
            <a:ext cx="12242603" cy="486274"/>
          </a:xfrm>
          <a:prstGeom prst="rect">
            <a:avLst/>
          </a:prstGeom>
        </p:spPr>
        <p:txBody>
          <a:bodyPr anchor="b"/>
          <a:lstStyle>
            <a:lvl1pPr defTabSz="643889">
              <a:defRPr sz="2496"/>
            </a:lvl1pPr>
          </a:lstStyle>
          <a:p>
            <a:r>
              <a:t>Autor:in und Datum</a:t>
            </a:r>
          </a:p>
        </p:txBody>
      </p:sp>
      <p:sp>
        <p:nvSpPr>
          <p:cNvPr id="12" name="Titel der Präsentation"/>
          <p:cNvSpPr txBox="1">
            <a:spLocks noGrp="1"/>
          </p:cNvSpPr>
          <p:nvPr>
            <p:ph type="title" hasCustomPrompt="1"/>
          </p:nvPr>
        </p:nvSpPr>
        <p:spPr>
          <a:prstGeom prst="rect">
            <a:avLst/>
          </a:prstGeom>
        </p:spPr>
        <p:txBody>
          <a:bodyPr/>
          <a:lstStyle/>
          <a:p>
            <a:r>
              <a:t>Titel der Präsentation</a:t>
            </a:r>
          </a:p>
        </p:txBody>
      </p:sp>
      <p:sp>
        <p:nvSpPr>
          <p:cNvPr id="13" name="Textebene 1…"/>
          <p:cNvSpPr txBox="1">
            <a:spLocks noGrp="1"/>
          </p:cNvSpPr>
          <p:nvPr>
            <p:ph type="body" sz="quarter" idx="1" hasCustomPrompt="1"/>
          </p:nvPr>
        </p:nvSpPr>
        <p:spPr>
          <a:prstGeom prst="rect">
            <a:avLst/>
          </a:prstGeom>
        </p:spPr>
        <p:txBody>
          <a:bodyPr/>
          <a:lstStyle/>
          <a:p>
            <a:r>
              <a:t>Präsentationsuntertitel</a:t>
            </a:r>
          </a:p>
          <a:p>
            <a:pPr lvl="1"/>
            <a:endParaRPr/>
          </a:p>
          <a:p>
            <a:pPr lvl="2"/>
            <a:endParaRPr/>
          </a:p>
          <a:p>
            <a:pPr lvl="3"/>
            <a:endParaRPr/>
          </a:p>
          <a:p>
            <a:pPr lvl="4"/>
            <a:endParaRPr/>
          </a:p>
        </p:txBody>
      </p:sp>
      <p:sp>
        <p:nvSpPr>
          <p:cNvPr id="1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Nur Titel">
    <p:spTree>
      <p:nvGrpSpPr>
        <p:cNvPr id="1" name=""/>
        <p:cNvGrpSpPr/>
        <p:nvPr/>
      </p:nvGrpSpPr>
      <p:grpSpPr>
        <a:xfrm>
          <a:off x="0" y="0"/>
          <a:ext cx="0" cy="0"/>
          <a:chOff x="0" y="0"/>
          <a:chExt cx="0" cy="0"/>
        </a:xfrm>
      </p:grpSpPr>
      <p:sp>
        <p:nvSpPr>
          <p:cNvPr id="99" name="Folientitel"/>
          <p:cNvSpPr txBox="1">
            <a:spLocks noGrp="1"/>
          </p:cNvSpPr>
          <p:nvPr>
            <p:ph type="title" hasCustomPrompt="1"/>
          </p:nvPr>
        </p:nvSpPr>
        <p:spPr>
          <a:xfrm>
            <a:off x="736699" y="2178843"/>
            <a:ext cx="12242602" cy="1071564"/>
          </a:xfrm>
          <a:prstGeom prst="rect">
            <a:avLst/>
          </a:prstGeom>
        </p:spPr>
        <p:txBody>
          <a:bodyPr anchor="t"/>
          <a:lstStyle>
            <a:lvl1pPr>
              <a:defRPr sz="8400" spc="-168"/>
            </a:lvl1pPr>
          </a:lstStyle>
          <a:p>
            <a:r>
              <a:t>Folientitel</a:t>
            </a:r>
          </a:p>
        </p:txBody>
      </p:sp>
      <p:sp>
        <p:nvSpPr>
          <p:cNvPr id="100" name="Folien-Untertitel"/>
          <p:cNvSpPr txBox="1">
            <a:spLocks noGrp="1"/>
          </p:cNvSpPr>
          <p:nvPr>
            <p:ph type="body" sz="quarter" idx="21" hasCustomPrompt="1"/>
          </p:nvPr>
        </p:nvSpPr>
        <p:spPr>
          <a:xfrm>
            <a:off x="736699" y="3204750"/>
            <a:ext cx="12242603" cy="708541"/>
          </a:xfrm>
          <a:prstGeom prst="rect">
            <a:avLst/>
          </a:prstGeom>
        </p:spPr>
        <p:txBody>
          <a:bodyPr/>
          <a:lstStyle>
            <a:lvl1pPr defTabSz="619125">
              <a:defRPr sz="3900"/>
            </a:lvl1pPr>
          </a:lstStyle>
          <a:p>
            <a:r>
              <a:t>Folien-Untertitel</a:t>
            </a:r>
          </a:p>
        </p:txBody>
      </p:sp>
      <p:sp>
        <p:nvSpPr>
          <p:cNvPr id="101"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108" name="Agenda-Titel"/>
          <p:cNvSpPr txBox="1">
            <a:spLocks noGrp="1"/>
          </p:cNvSpPr>
          <p:nvPr>
            <p:ph type="title" hasCustomPrompt="1"/>
          </p:nvPr>
        </p:nvSpPr>
        <p:spPr>
          <a:xfrm>
            <a:off x="736699" y="2183308"/>
            <a:ext cx="12242602" cy="1071564"/>
          </a:xfrm>
          <a:prstGeom prst="rect">
            <a:avLst/>
          </a:prstGeom>
        </p:spPr>
        <p:txBody>
          <a:bodyPr anchor="t"/>
          <a:lstStyle>
            <a:lvl1pPr>
              <a:defRPr sz="8400" spc="-168"/>
            </a:lvl1pPr>
          </a:lstStyle>
          <a:p>
            <a:r>
              <a:t>Agenda-Titel</a:t>
            </a:r>
          </a:p>
        </p:txBody>
      </p:sp>
      <p:sp>
        <p:nvSpPr>
          <p:cNvPr id="109" name="Agenda-Untertitel"/>
          <p:cNvSpPr txBox="1">
            <a:spLocks noGrp="1"/>
          </p:cNvSpPr>
          <p:nvPr>
            <p:ph type="body" sz="quarter" idx="21" hasCustomPrompt="1"/>
          </p:nvPr>
        </p:nvSpPr>
        <p:spPr>
          <a:xfrm>
            <a:off x="736699" y="3201292"/>
            <a:ext cx="12242603" cy="708542"/>
          </a:xfrm>
          <a:prstGeom prst="rect">
            <a:avLst/>
          </a:prstGeom>
        </p:spPr>
        <p:txBody>
          <a:bodyPr/>
          <a:lstStyle>
            <a:lvl1pPr defTabSz="619125">
              <a:defRPr sz="3900"/>
            </a:lvl1pPr>
          </a:lstStyle>
          <a:p>
            <a:r>
              <a:t>Agenda-Untertitel</a:t>
            </a:r>
          </a:p>
        </p:txBody>
      </p:sp>
      <p:sp>
        <p:nvSpPr>
          <p:cNvPr id="110" name="Textebene 1…"/>
          <p:cNvSpPr txBox="1">
            <a:spLocks noGrp="1"/>
          </p:cNvSpPr>
          <p:nvPr>
            <p:ph type="body" idx="1" hasCustomPrompt="1"/>
          </p:nvPr>
        </p:nvSpPr>
        <p:spPr>
          <a:xfrm>
            <a:off x="736699" y="4835425"/>
            <a:ext cx="12242602" cy="6429376"/>
          </a:xfrm>
          <a:prstGeom prst="rect">
            <a:avLst/>
          </a:prstGeom>
        </p:spPr>
        <p:txBody>
          <a:bodyPr/>
          <a:lstStyle>
            <a:lvl1pPr defTabSz="2438339">
              <a:lnSpc>
                <a:spcPct val="90000"/>
              </a:lnSpc>
              <a:spcBef>
                <a:spcPts val="1800"/>
              </a:spcBef>
              <a:defRPr b="0" spc="-52"/>
            </a:lvl1pPr>
            <a:lvl2pPr defTabSz="2438339">
              <a:lnSpc>
                <a:spcPct val="90000"/>
              </a:lnSpc>
              <a:spcBef>
                <a:spcPts val="1800"/>
              </a:spcBef>
              <a:defRPr b="0" spc="-52"/>
            </a:lvl2pPr>
            <a:lvl3pPr defTabSz="2438339">
              <a:lnSpc>
                <a:spcPct val="90000"/>
              </a:lnSpc>
              <a:spcBef>
                <a:spcPts val="1800"/>
              </a:spcBef>
              <a:defRPr b="0" spc="-52"/>
            </a:lvl3pPr>
            <a:lvl4pPr defTabSz="2438339">
              <a:lnSpc>
                <a:spcPct val="90000"/>
              </a:lnSpc>
              <a:spcBef>
                <a:spcPts val="1800"/>
              </a:spcBef>
              <a:defRPr b="0" spc="-52"/>
            </a:lvl4pPr>
            <a:lvl5pPr defTabSz="2438339">
              <a:lnSpc>
                <a:spcPct val="90000"/>
              </a:lnSpc>
              <a:spcBef>
                <a:spcPts val="1800"/>
              </a:spcBef>
              <a:defRPr b="0" spc="-52"/>
            </a:lvl5pPr>
          </a:lstStyle>
          <a:p>
            <a:r>
              <a:t>Agendathemen</a:t>
            </a:r>
          </a:p>
          <a:p>
            <a:pPr lvl="1"/>
            <a:endParaRPr/>
          </a:p>
          <a:p>
            <a:pPr lvl="2"/>
            <a:endParaRPr/>
          </a:p>
          <a:p>
            <a:pPr lvl="3"/>
            <a:endParaRPr/>
          </a:p>
          <a:p>
            <a:pPr lvl="4"/>
            <a:endParaRPr/>
          </a:p>
        </p:txBody>
      </p:sp>
      <p:sp>
        <p:nvSpPr>
          <p:cNvPr id="111"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Aufstellung">
    <p:spTree>
      <p:nvGrpSpPr>
        <p:cNvPr id="1" name=""/>
        <p:cNvGrpSpPr/>
        <p:nvPr/>
      </p:nvGrpSpPr>
      <p:grpSpPr>
        <a:xfrm>
          <a:off x="0" y="0"/>
          <a:ext cx="0" cy="0"/>
          <a:chOff x="0" y="0"/>
          <a:chExt cx="0" cy="0"/>
        </a:xfrm>
      </p:grpSpPr>
      <p:sp>
        <p:nvSpPr>
          <p:cNvPr id="118" name="Textebene 1…"/>
          <p:cNvSpPr txBox="1">
            <a:spLocks noGrp="1"/>
          </p:cNvSpPr>
          <p:nvPr>
            <p:ph type="body" sz="quarter" idx="1" hasCustomPrompt="1"/>
          </p:nvPr>
        </p:nvSpPr>
        <p:spPr>
          <a:xfrm>
            <a:off x="736699" y="5478363"/>
            <a:ext cx="12242602" cy="2760949"/>
          </a:xfrm>
          <a:prstGeom prst="rect">
            <a:avLst/>
          </a:prstGeom>
        </p:spPr>
        <p:txBody>
          <a:bodyPr anchor="ctr"/>
          <a:lstStyle>
            <a:lvl1pPr algn="ctr" defTabSz="2438339">
              <a:lnSpc>
                <a:spcPct val="80000"/>
              </a:lnSpc>
              <a:defRPr sz="11400" b="0" spc="-228">
                <a:latin typeface="Helvetica Neue Medium"/>
                <a:ea typeface="Helvetica Neue Medium"/>
                <a:cs typeface="Helvetica Neue Medium"/>
                <a:sym typeface="Helvetica Neue Medium"/>
              </a:defRPr>
            </a:lvl1pPr>
            <a:lvl2pPr algn="ctr" defTabSz="2438339">
              <a:lnSpc>
                <a:spcPct val="80000"/>
              </a:lnSpc>
              <a:defRPr sz="11400" b="0" spc="-228">
                <a:latin typeface="Helvetica Neue Medium"/>
                <a:ea typeface="Helvetica Neue Medium"/>
                <a:cs typeface="Helvetica Neue Medium"/>
                <a:sym typeface="Helvetica Neue Medium"/>
              </a:defRPr>
            </a:lvl2pPr>
            <a:lvl3pPr algn="ctr" defTabSz="2438339">
              <a:lnSpc>
                <a:spcPct val="80000"/>
              </a:lnSpc>
              <a:defRPr sz="11400" b="0" spc="-228">
                <a:latin typeface="Helvetica Neue Medium"/>
                <a:ea typeface="Helvetica Neue Medium"/>
                <a:cs typeface="Helvetica Neue Medium"/>
                <a:sym typeface="Helvetica Neue Medium"/>
              </a:defRPr>
            </a:lvl3pPr>
            <a:lvl4pPr algn="ctr" defTabSz="2438339">
              <a:lnSpc>
                <a:spcPct val="80000"/>
              </a:lnSpc>
              <a:defRPr sz="11400" b="0" spc="-228">
                <a:latin typeface="Helvetica Neue Medium"/>
                <a:ea typeface="Helvetica Neue Medium"/>
                <a:cs typeface="Helvetica Neue Medium"/>
                <a:sym typeface="Helvetica Neue Medium"/>
              </a:defRPr>
            </a:lvl4pPr>
            <a:lvl5pPr algn="ctr" defTabSz="2438339">
              <a:lnSpc>
                <a:spcPct val="80000"/>
              </a:lnSpc>
              <a:defRPr sz="11400" b="0" spc="-228">
                <a:latin typeface="Helvetica Neue Medium"/>
                <a:ea typeface="Helvetica Neue Medium"/>
                <a:cs typeface="Helvetica Neue Medium"/>
                <a:sym typeface="Helvetica Neue Medium"/>
              </a:defRPr>
            </a:lvl5pPr>
          </a:lstStyle>
          <a:p>
            <a:r>
              <a:t>Aufstellung</a:t>
            </a:r>
          </a:p>
          <a:p>
            <a:pPr lvl="1"/>
            <a:endParaRPr/>
          </a:p>
          <a:p>
            <a:pPr lvl="2"/>
            <a:endParaRPr/>
          </a:p>
          <a:p>
            <a:pPr lvl="3"/>
            <a:endParaRPr/>
          </a:p>
          <a:p>
            <a:pPr lvl="4"/>
            <a:endParaRPr/>
          </a:p>
        </p:txBody>
      </p:sp>
      <p:sp>
        <p:nvSpPr>
          <p:cNvPr id="119"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Fakt (groß)">
    <p:spTree>
      <p:nvGrpSpPr>
        <p:cNvPr id="1" name=""/>
        <p:cNvGrpSpPr/>
        <p:nvPr/>
      </p:nvGrpSpPr>
      <p:grpSpPr>
        <a:xfrm>
          <a:off x="0" y="0"/>
          <a:ext cx="0" cy="0"/>
          <a:chOff x="0" y="0"/>
          <a:chExt cx="0" cy="0"/>
        </a:xfrm>
      </p:grpSpPr>
      <p:sp>
        <p:nvSpPr>
          <p:cNvPr id="126" name="Fakten"/>
          <p:cNvSpPr txBox="1">
            <a:spLocks noGrp="1"/>
          </p:cNvSpPr>
          <p:nvPr>
            <p:ph type="body" sz="quarter" idx="21" hasCustomPrompt="1"/>
          </p:nvPr>
        </p:nvSpPr>
        <p:spPr>
          <a:xfrm>
            <a:off x="736699" y="8264087"/>
            <a:ext cx="12242602" cy="708542"/>
          </a:xfrm>
          <a:prstGeom prst="rect">
            <a:avLst/>
          </a:prstGeom>
        </p:spPr>
        <p:txBody>
          <a:bodyPr/>
          <a:lstStyle>
            <a:lvl1pPr algn="ctr" defTabSz="1828754">
              <a:defRPr sz="3900"/>
            </a:lvl1pPr>
          </a:lstStyle>
          <a:p>
            <a:r>
              <a:t>Fakten</a:t>
            </a:r>
          </a:p>
        </p:txBody>
      </p:sp>
      <p:sp>
        <p:nvSpPr>
          <p:cNvPr id="127" name="Textebene 1…"/>
          <p:cNvSpPr txBox="1">
            <a:spLocks noGrp="1"/>
          </p:cNvSpPr>
          <p:nvPr>
            <p:ph type="body" sz="half" idx="1" hasCustomPrompt="1"/>
          </p:nvPr>
        </p:nvSpPr>
        <p:spPr>
          <a:xfrm>
            <a:off x="736699" y="2768203"/>
            <a:ext cx="12242602" cy="5495885"/>
          </a:xfrm>
          <a:prstGeom prst="rect">
            <a:avLst/>
          </a:prstGeom>
        </p:spPr>
        <p:txBody>
          <a:bodyPr anchor="b"/>
          <a:lstStyle>
            <a:lvl1pPr algn="ctr" defTabSz="2438339">
              <a:lnSpc>
                <a:spcPct val="80000"/>
              </a:lnSpc>
              <a:defRPr sz="24600" spc="-246"/>
            </a:lvl1pPr>
            <a:lvl2pPr algn="ctr" defTabSz="2438339">
              <a:lnSpc>
                <a:spcPct val="80000"/>
              </a:lnSpc>
              <a:defRPr sz="24600" spc="-246"/>
            </a:lvl2pPr>
            <a:lvl3pPr algn="ctr" defTabSz="2438339">
              <a:lnSpc>
                <a:spcPct val="80000"/>
              </a:lnSpc>
              <a:defRPr sz="24600" spc="-246"/>
            </a:lvl3pPr>
            <a:lvl4pPr algn="ctr" defTabSz="2438339">
              <a:lnSpc>
                <a:spcPct val="80000"/>
              </a:lnSpc>
              <a:defRPr sz="24600" spc="-246"/>
            </a:lvl4pPr>
            <a:lvl5pPr algn="ctr" defTabSz="2438339">
              <a:lnSpc>
                <a:spcPct val="80000"/>
              </a:lnSpc>
              <a:defRPr sz="24600" spc="-246"/>
            </a:lvl5pPr>
          </a:lstStyle>
          <a:p>
            <a:r>
              <a:t>100 %</a:t>
            </a:r>
          </a:p>
          <a:p>
            <a:pPr lvl="1"/>
            <a:endParaRPr/>
          </a:p>
          <a:p>
            <a:pPr lvl="2"/>
            <a:endParaRPr/>
          </a:p>
          <a:p>
            <a:pPr lvl="3"/>
            <a:endParaRPr/>
          </a:p>
          <a:p>
            <a:pPr lvl="4"/>
            <a:endParaRPr/>
          </a:p>
        </p:txBody>
      </p:sp>
      <p:sp>
        <p:nvSpPr>
          <p:cNvPr id="128"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135" name="Textebene 1…"/>
          <p:cNvSpPr txBox="1">
            <a:spLocks noGrp="1"/>
          </p:cNvSpPr>
          <p:nvPr>
            <p:ph type="body" sz="quarter" idx="1" hasCustomPrompt="1"/>
          </p:nvPr>
        </p:nvSpPr>
        <p:spPr>
          <a:xfrm>
            <a:off x="776882" y="5639097"/>
            <a:ext cx="12162236" cy="2451200"/>
          </a:xfrm>
          <a:prstGeom prst="rect">
            <a:avLst/>
          </a:prstGeom>
        </p:spPr>
        <p:txBody>
          <a:bodyPr anchor="ctr"/>
          <a:lstStyle>
            <a:lvl1pPr marL="642937" indent="-482203" defTabSz="2438339">
              <a:lnSpc>
                <a:spcPct val="90000"/>
              </a:lnSpc>
              <a:defRPr sz="8400" b="0" spc="-168">
                <a:latin typeface="Helvetica Neue Medium"/>
                <a:ea typeface="Helvetica Neue Medium"/>
                <a:cs typeface="Helvetica Neue Medium"/>
                <a:sym typeface="Helvetica Neue Medium"/>
              </a:defRPr>
            </a:lvl1pPr>
            <a:lvl2pPr marL="642937" indent="-25003" defTabSz="2438339">
              <a:lnSpc>
                <a:spcPct val="90000"/>
              </a:lnSpc>
              <a:defRPr sz="8400" b="0" spc="-168">
                <a:latin typeface="Helvetica Neue Medium"/>
                <a:ea typeface="Helvetica Neue Medium"/>
                <a:cs typeface="Helvetica Neue Medium"/>
                <a:sym typeface="Helvetica Neue Medium"/>
              </a:defRPr>
            </a:lvl2pPr>
            <a:lvl3pPr marL="642937" indent="432196" defTabSz="2438339">
              <a:lnSpc>
                <a:spcPct val="90000"/>
              </a:lnSpc>
              <a:defRPr sz="8400" b="0" spc="-168">
                <a:latin typeface="Helvetica Neue Medium"/>
                <a:ea typeface="Helvetica Neue Medium"/>
                <a:cs typeface="Helvetica Neue Medium"/>
                <a:sym typeface="Helvetica Neue Medium"/>
              </a:defRPr>
            </a:lvl3pPr>
            <a:lvl4pPr marL="642937" indent="889396" defTabSz="2438339">
              <a:lnSpc>
                <a:spcPct val="90000"/>
              </a:lnSpc>
              <a:defRPr sz="8400" b="0" spc="-168">
                <a:latin typeface="Helvetica Neue Medium"/>
                <a:ea typeface="Helvetica Neue Medium"/>
                <a:cs typeface="Helvetica Neue Medium"/>
                <a:sym typeface="Helvetica Neue Medium"/>
              </a:defRPr>
            </a:lvl4pPr>
            <a:lvl5pPr marL="642937" indent="1346596" defTabSz="2438339">
              <a:lnSpc>
                <a:spcPct val="90000"/>
              </a:lnSpc>
              <a:defRPr sz="8400" b="0" spc="-168">
                <a:latin typeface="Helvetica Neue Medium"/>
                <a:ea typeface="Helvetica Neue Medium"/>
                <a:cs typeface="Helvetica Neue Medium"/>
                <a:sym typeface="Helvetica Neue Medium"/>
              </a:defRPr>
            </a:lvl5pPr>
          </a:lstStyle>
          <a:p>
            <a:r>
              <a:t>„Bemerkenswert“</a:t>
            </a:r>
          </a:p>
          <a:p>
            <a:pPr lvl="1"/>
            <a:endParaRPr/>
          </a:p>
          <a:p>
            <a:pPr lvl="2"/>
            <a:endParaRPr/>
          </a:p>
          <a:p>
            <a:pPr lvl="3"/>
            <a:endParaRPr/>
          </a:p>
          <a:p>
            <a:pPr lvl="4"/>
            <a:endParaRPr/>
          </a:p>
        </p:txBody>
      </p:sp>
      <p:sp>
        <p:nvSpPr>
          <p:cNvPr id="136" name="Quellenangabe"/>
          <p:cNvSpPr txBox="1">
            <a:spLocks noGrp="1"/>
          </p:cNvSpPr>
          <p:nvPr>
            <p:ph type="body" sz="quarter" idx="21" hasCustomPrompt="1"/>
          </p:nvPr>
        </p:nvSpPr>
        <p:spPr>
          <a:xfrm>
            <a:off x="1285875" y="8492132"/>
            <a:ext cx="11653243" cy="486274"/>
          </a:xfrm>
          <a:prstGeom prst="rect">
            <a:avLst/>
          </a:prstGeom>
        </p:spPr>
        <p:txBody>
          <a:bodyPr/>
          <a:lstStyle>
            <a:lvl1pPr defTabSz="643889">
              <a:defRPr sz="2496"/>
            </a:lvl1pPr>
          </a:lstStyle>
          <a:p>
            <a:r>
              <a:t>Quellenangabe</a:t>
            </a:r>
          </a:p>
        </p:txBody>
      </p:sp>
      <p:sp>
        <p:nvSpPr>
          <p:cNvPr id="137"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Foto - 3 Stück">
    <p:spTree>
      <p:nvGrpSpPr>
        <p:cNvPr id="1" name=""/>
        <p:cNvGrpSpPr/>
        <p:nvPr/>
      </p:nvGrpSpPr>
      <p:grpSpPr>
        <a:xfrm>
          <a:off x="0" y="0"/>
          <a:ext cx="0" cy="0"/>
          <a:chOff x="0" y="0"/>
          <a:chExt cx="0" cy="0"/>
        </a:xfrm>
      </p:grpSpPr>
      <p:sp>
        <p:nvSpPr>
          <p:cNvPr id="144" name="Schüssel mit Pappardelle, Petersilienbutter, gerösteten Haselnüssen und geriebenem Parmesan"/>
          <p:cNvSpPr>
            <a:spLocks noGrp="1"/>
          </p:cNvSpPr>
          <p:nvPr>
            <p:ph type="pic" idx="21"/>
          </p:nvPr>
        </p:nvSpPr>
        <p:spPr>
          <a:xfrm>
            <a:off x="-2196704" y="2439658"/>
            <a:ext cx="11775786" cy="8831841"/>
          </a:xfrm>
          <a:prstGeom prst="rect">
            <a:avLst/>
          </a:prstGeom>
        </p:spPr>
        <p:txBody>
          <a:bodyPr lIns="91439" tIns="45719" rIns="91439" bIns="45719">
            <a:noAutofit/>
          </a:bodyPr>
          <a:lstStyle/>
          <a:p>
            <a:endParaRPr/>
          </a:p>
        </p:txBody>
      </p:sp>
      <p:sp>
        <p:nvSpPr>
          <p:cNvPr id="145" name="Salatschüssel mit gebratenem Reis, gekochten Eiern und Stäbchen"/>
          <p:cNvSpPr>
            <a:spLocks noGrp="1"/>
          </p:cNvSpPr>
          <p:nvPr>
            <p:ph type="pic" sz="quarter" idx="22"/>
          </p:nvPr>
        </p:nvSpPr>
        <p:spPr>
          <a:xfrm>
            <a:off x="6958458" y="2022574"/>
            <a:ext cx="6054330" cy="4843463"/>
          </a:xfrm>
          <a:prstGeom prst="rect">
            <a:avLst/>
          </a:prstGeom>
        </p:spPr>
        <p:txBody>
          <a:bodyPr lIns="91439" tIns="45719" rIns="91439" bIns="45719">
            <a:noAutofit/>
          </a:bodyPr>
          <a:lstStyle/>
          <a:p>
            <a:endParaRPr/>
          </a:p>
        </p:txBody>
      </p:sp>
      <p:sp>
        <p:nvSpPr>
          <p:cNvPr id="146" name="Schüssel mit Lachsfrikadellen, Salat und Hummus"/>
          <p:cNvSpPr>
            <a:spLocks noGrp="1"/>
          </p:cNvSpPr>
          <p:nvPr>
            <p:ph type="pic" idx="23"/>
          </p:nvPr>
        </p:nvSpPr>
        <p:spPr>
          <a:xfrm>
            <a:off x="5257353" y="4614272"/>
            <a:ext cx="8371583" cy="9743494"/>
          </a:xfrm>
          <a:prstGeom prst="rect">
            <a:avLst/>
          </a:prstGeom>
        </p:spPr>
        <p:txBody>
          <a:bodyPr lIns="91439" tIns="45719" rIns="91439" bIns="45719">
            <a:noAutofit/>
          </a:bodyPr>
          <a:lstStyle/>
          <a:p>
            <a:endParaRPr/>
          </a:p>
        </p:txBody>
      </p:sp>
      <p:sp>
        <p:nvSpPr>
          <p:cNvPr id="147"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54" name="Salatschüssel mit gebratenem Reis, gekochten Eiern und Stäbchen"/>
          <p:cNvSpPr>
            <a:spLocks noGrp="1"/>
          </p:cNvSpPr>
          <p:nvPr>
            <p:ph type="pic" idx="21"/>
          </p:nvPr>
        </p:nvSpPr>
        <p:spPr>
          <a:xfrm>
            <a:off x="-1071563" y="602753"/>
            <a:ext cx="15216188" cy="12172951"/>
          </a:xfrm>
          <a:prstGeom prst="rect">
            <a:avLst/>
          </a:prstGeom>
        </p:spPr>
        <p:txBody>
          <a:bodyPr lIns="91439" tIns="45719" rIns="91439" bIns="45719">
            <a:noAutofit/>
          </a:bodyPr>
          <a:lstStyle/>
          <a:p>
            <a:endParaRPr/>
          </a:p>
        </p:txBody>
      </p:sp>
      <p:sp>
        <p:nvSpPr>
          <p:cNvPr id="155" name="Foliennumm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Leer">
    <p:spTree>
      <p:nvGrpSpPr>
        <p:cNvPr id="1" name=""/>
        <p:cNvGrpSpPr/>
        <p:nvPr/>
      </p:nvGrpSpPr>
      <p:grpSpPr>
        <a:xfrm>
          <a:off x="0" y="0"/>
          <a:ext cx="0" cy="0"/>
          <a:chOff x="0" y="0"/>
          <a:chExt cx="0" cy="0"/>
        </a:xfrm>
      </p:grpSpPr>
      <p:sp>
        <p:nvSpPr>
          <p:cNvPr id="162"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el &amp; Foto">
    <p:spTree>
      <p:nvGrpSpPr>
        <p:cNvPr id="1" name=""/>
        <p:cNvGrpSpPr/>
        <p:nvPr/>
      </p:nvGrpSpPr>
      <p:grpSpPr>
        <a:xfrm>
          <a:off x="0" y="0"/>
          <a:ext cx="0" cy="0"/>
          <a:chOff x="0" y="0"/>
          <a:chExt cx="0" cy="0"/>
        </a:xfrm>
      </p:grpSpPr>
      <p:sp>
        <p:nvSpPr>
          <p:cNvPr id="21" name="Avocados und Limonen"/>
          <p:cNvSpPr>
            <a:spLocks noGrp="1"/>
          </p:cNvSpPr>
          <p:nvPr>
            <p:ph type="pic" idx="21"/>
          </p:nvPr>
        </p:nvSpPr>
        <p:spPr>
          <a:xfrm>
            <a:off x="-397372" y="748518"/>
            <a:ext cx="18811039" cy="11266377"/>
          </a:xfrm>
          <a:prstGeom prst="rect">
            <a:avLst/>
          </a:prstGeom>
        </p:spPr>
        <p:txBody>
          <a:bodyPr lIns="91439" tIns="45719" rIns="91439" bIns="45719">
            <a:noAutofit/>
          </a:bodyPr>
          <a:lstStyle/>
          <a:p>
            <a:endParaRPr/>
          </a:p>
        </p:txBody>
      </p:sp>
      <p:sp>
        <p:nvSpPr>
          <p:cNvPr id="22" name="Titel der Präsentation"/>
          <p:cNvSpPr txBox="1">
            <a:spLocks noGrp="1"/>
          </p:cNvSpPr>
          <p:nvPr>
            <p:ph type="title" hasCustomPrompt="1"/>
          </p:nvPr>
        </p:nvSpPr>
        <p:spPr>
          <a:xfrm>
            <a:off x="736699" y="7179468"/>
            <a:ext cx="12242602" cy="3482579"/>
          </a:xfrm>
          <a:prstGeom prst="rect">
            <a:avLst/>
          </a:prstGeom>
        </p:spPr>
        <p:txBody>
          <a:bodyPr/>
          <a:lstStyle/>
          <a:p>
            <a:r>
              <a:t>Titel der Präsentation</a:t>
            </a:r>
          </a:p>
        </p:txBody>
      </p:sp>
      <p:sp>
        <p:nvSpPr>
          <p:cNvPr id="23" name="Textebene 1…"/>
          <p:cNvSpPr txBox="1">
            <a:spLocks noGrp="1"/>
          </p:cNvSpPr>
          <p:nvPr>
            <p:ph type="body" sz="quarter" idx="1" hasCustomPrompt="1"/>
          </p:nvPr>
        </p:nvSpPr>
        <p:spPr>
          <a:xfrm>
            <a:off x="736699" y="10608468"/>
            <a:ext cx="12242602" cy="727492"/>
          </a:xfrm>
          <a:prstGeom prst="rect">
            <a:avLst/>
          </a:prstGeom>
        </p:spPr>
        <p:txBody>
          <a:bodyPr/>
          <a:lstStyle/>
          <a:p>
            <a:r>
              <a:t>Präsentationsuntertitel</a:t>
            </a:r>
          </a:p>
          <a:p>
            <a:pPr lvl="1"/>
            <a:endParaRPr/>
          </a:p>
          <a:p>
            <a:pPr lvl="2"/>
            <a:endParaRPr/>
          </a:p>
          <a:p>
            <a:pPr lvl="3"/>
            <a:endParaRPr/>
          </a:p>
          <a:p>
            <a:pPr lvl="4"/>
            <a:endParaRPr/>
          </a:p>
        </p:txBody>
      </p:sp>
      <p:sp>
        <p:nvSpPr>
          <p:cNvPr id="24" name="Autor:in und Datum"/>
          <p:cNvSpPr txBox="1">
            <a:spLocks noGrp="1"/>
          </p:cNvSpPr>
          <p:nvPr>
            <p:ph type="body" sz="quarter" idx="22" hasCustomPrompt="1"/>
          </p:nvPr>
        </p:nvSpPr>
        <p:spPr>
          <a:xfrm>
            <a:off x="736699" y="2317253"/>
            <a:ext cx="12242603" cy="486274"/>
          </a:xfrm>
          <a:prstGeom prst="rect">
            <a:avLst/>
          </a:prstGeom>
        </p:spPr>
        <p:txBody>
          <a:bodyPr/>
          <a:lstStyle>
            <a:lvl1pPr defTabSz="643889">
              <a:defRPr sz="2496"/>
            </a:lvl1pPr>
          </a:lstStyle>
          <a:p>
            <a:r>
              <a:t>Autor:in und Datum</a:t>
            </a:r>
          </a:p>
        </p:txBody>
      </p:sp>
      <p:sp>
        <p:nvSpPr>
          <p:cNvPr id="25" name="Foliennummer"/>
          <p:cNvSpPr txBox="1">
            <a:spLocks noGrp="1"/>
          </p:cNvSpPr>
          <p:nvPr>
            <p:ph type="sldNum" sz="quarter" idx="2"/>
          </p:nvPr>
        </p:nvSpPr>
        <p:spPr>
          <a:xfrm>
            <a:off x="6667327"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el &amp; Foto 2">
    <p:spTree>
      <p:nvGrpSpPr>
        <p:cNvPr id="1" name=""/>
        <p:cNvGrpSpPr/>
        <p:nvPr/>
      </p:nvGrpSpPr>
      <p:grpSpPr>
        <a:xfrm>
          <a:off x="0" y="0"/>
          <a:ext cx="0" cy="0"/>
          <a:chOff x="0" y="0"/>
          <a:chExt cx="0" cy="0"/>
        </a:xfrm>
      </p:grpSpPr>
      <p:sp>
        <p:nvSpPr>
          <p:cNvPr id="32" name="Schüssel mit Lachsfrikadellen, Salat und Hummus "/>
          <p:cNvSpPr>
            <a:spLocks noGrp="1"/>
          </p:cNvSpPr>
          <p:nvPr>
            <p:ph type="pic" sz="half" idx="21"/>
          </p:nvPr>
        </p:nvSpPr>
        <p:spPr>
          <a:xfrm>
            <a:off x="5610019" y="2236886"/>
            <a:ext cx="7956353" cy="9260217"/>
          </a:xfrm>
          <a:prstGeom prst="rect">
            <a:avLst/>
          </a:prstGeom>
        </p:spPr>
        <p:txBody>
          <a:bodyPr lIns="91439" tIns="45719" rIns="91439" bIns="45719">
            <a:noAutofit/>
          </a:bodyPr>
          <a:lstStyle/>
          <a:p>
            <a:endParaRPr/>
          </a:p>
        </p:txBody>
      </p:sp>
      <p:sp>
        <p:nvSpPr>
          <p:cNvPr id="33" name="Textebene 1…"/>
          <p:cNvSpPr txBox="1">
            <a:spLocks noGrp="1"/>
          </p:cNvSpPr>
          <p:nvPr>
            <p:ph type="body" sz="quarter" idx="1" hasCustomPrompt="1"/>
          </p:nvPr>
        </p:nvSpPr>
        <p:spPr>
          <a:xfrm>
            <a:off x="736699" y="6991945"/>
            <a:ext cx="5384602" cy="4265754"/>
          </a:xfrm>
          <a:prstGeom prst="rect">
            <a:avLst/>
          </a:prstGeom>
        </p:spPr>
        <p:txBody>
          <a:bodyPr/>
          <a:lstStyle/>
          <a:p>
            <a:r>
              <a:t>Folien-Untertitel</a:t>
            </a:r>
          </a:p>
          <a:p>
            <a:pPr lvl="1"/>
            <a:endParaRPr/>
          </a:p>
          <a:p>
            <a:pPr lvl="2"/>
            <a:endParaRPr/>
          </a:p>
          <a:p>
            <a:pPr lvl="3"/>
            <a:endParaRPr/>
          </a:p>
          <a:p>
            <a:pPr lvl="4"/>
            <a:endParaRPr/>
          </a:p>
        </p:txBody>
      </p:sp>
      <p:sp>
        <p:nvSpPr>
          <p:cNvPr id="34" name="Folientitel"/>
          <p:cNvSpPr txBox="1">
            <a:spLocks noGrp="1"/>
          </p:cNvSpPr>
          <p:nvPr>
            <p:ph type="title" hasCustomPrompt="1"/>
          </p:nvPr>
        </p:nvSpPr>
        <p:spPr>
          <a:xfrm>
            <a:off x="736699" y="2444907"/>
            <a:ext cx="5384602" cy="4627406"/>
          </a:xfrm>
          <a:prstGeom prst="rect">
            <a:avLst/>
          </a:prstGeom>
        </p:spPr>
        <p:txBody>
          <a:bodyPr/>
          <a:lstStyle>
            <a:lvl1pPr>
              <a:defRPr sz="8400" spc="-168"/>
            </a:lvl1pPr>
          </a:lstStyle>
          <a:p>
            <a:r>
              <a:t>Folientitel</a:t>
            </a:r>
          </a:p>
        </p:txBody>
      </p:sp>
      <p:sp>
        <p:nvSpPr>
          <p:cNvPr id="35"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42" name="Textebene 1…"/>
          <p:cNvSpPr txBox="1">
            <a:spLocks noGrp="1"/>
          </p:cNvSpPr>
          <p:nvPr>
            <p:ph type="body" idx="1" hasCustomPrompt="1"/>
          </p:nvPr>
        </p:nvSpPr>
        <p:spPr>
          <a:xfrm>
            <a:off x="736699" y="4835425"/>
            <a:ext cx="12242602" cy="6429376"/>
          </a:xfrm>
          <a:prstGeom prst="rect">
            <a:avLst/>
          </a:prstGeom>
        </p:spPr>
        <p:txBody>
          <a:bodyPr/>
          <a:lstStyle>
            <a:lvl1pPr marL="533400" indent="-533400" defTabSz="2438339">
              <a:lnSpc>
                <a:spcPct val="90000"/>
              </a:lnSpc>
              <a:spcBef>
                <a:spcPts val="4500"/>
              </a:spcBef>
              <a:buSzPct val="123000"/>
              <a:buChar char="•"/>
              <a:defRPr sz="4200" b="0"/>
            </a:lvl1pPr>
            <a:lvl2pPr marL="914400" indent="-533400" defTabSz="2438339">
              <a:lnSpc>
                <a:spcPct val="90000"/>
              </a:lnSpc>
              <a:spcBef>
                <a:spcPts val="4500"/>
              </a:spcBef>
              <a:buSzPct val="123000"/>
              <a:buChar char="•"/>
              <a:defRPr sz="4200" b="0"/>
            </a:lvl2pPr>
            <a:lvl3pPr marL="1295400" indent="-533400" defTabSz="2438339">
              <a:lnSpc>
                <a:spcPct val="90000"/>
              </a:lnSpc>
              <a:spcBef>
                <a:spcPts val="4500"/>
              </a:spcBef>
              <a:buSzPct val="123000"/>
              <a:buChar char="•"/>
              <a:defRPr sz="4200" b="0"/>
            </a:lvl3pPr>
            <a:lvl4pPr marL="1676400" indent="-533400" defTabSz="2438339">
              <a:lnSpc>
                <a:spcPct val="90000"/>
              </a:lnSpc>
              <a:spcBef>
                <a:spcPts val="4500"/>
              </a:spcBef>
              <a:buSzPct val="123000"/>
              <a:buChar char="•"/>
              <a:defRPr sz="4200" b="0"/>
            </a:lvl4pPr>
            <a:lvl5pPr marL="2057400" indent="-533400" defTabSz="2438339">
              <a:lnSpc>
                <a:spcPct val="90000"/>
              </a:lnSpc>
              <a:spcBef>
                <a:spcPts val="4500"/>
              </a:spcBef>
              <a:buSzPct val="123000"/>
              <a:buChar char="•"/>
              <a:defRPr sz="4200" b="0"/>
            </a:lvl5pPr>
          </a:lstStyle>
          <a:p>
            <a:r>
              <a:t>Text für Folienpunkt</a:t>
            </a:r>
          </a:p>
          <a:p>
            <a:pPr lvl="1"/>
            <a:endParaRPr/>
          </a:p>
          <a:p>
            <a:pPr lvl="2"/>
            <a:endParaRPr/>
          </a:p>
          <a:p>
            <a:pPr lvl="3"/>
            <a:endParaRPr/>
          </a:p>
          <a:p>
            <a:pPr lvl="4"/>
            <a:endParaRPr/>
          </a:p>
        </p:txBody>
      </p:sp>
      <p:sp>
        <p:nvSpPr>
          <p:cNvPr id="43" name="Folien-Untertitel"/>
          <p:cNvSpPr txBox="1">
            <a:spLocks noGrp="1"/>
          </p:cNvSpPr>
          <p:nvPr>
            <p:ph type="body" sz="quarter" idx="21" hasCustomPrompt="1"/>
          </p:nvPr>
        </p:nvSpPr>
        <p:spPr>
          <a:xfrm>
            <a:off x="736699" y="3204750"/>
            <a:ext cx="12242603" cy="708541"/>
          </a:xfrm>
          <a:prstGeom prst="rect">
            <a:avLst/>
          </a:prstGeom>
        </p:spPr>
        <p:txBody>
          <a:bodyPr/>
          <a:lstStyle>
            <a:lvl1pPr defTabSz="619125">
              <a:defRPr sz="3900"/>
            </a:lvl1pPr>
          </a:lstStyle>
          <a:p>
            <a:r>
              <a:t>Folien-Untertitel</a:t>
            </a:r>
          </a:p>
        </p:txBody>
      </p:sp>
      <p:sp>
        <p:nvSpPr>
          <p:cNvPr id="44" name="Folientitel"/>
          <p:cNvSpPr txBox="1">
            <a:spLocks noGrp="1"/>
          </p:cNvSpPr>
          <p:nvPr>
            <p:ph type="title" hasCustomPrompt="1"/>
          </p:nvPr>
        </p:nvSpPr>
        <p:spPr>
          <a:xfrm>
            <a:off x="736699" y="2178843"/>
            <a:ext cx="12242602" cy="1071564"/>
          </a:xfrm>
          <a:prstGeom prst="rect">
            <a:avLst/>
          </a:prstGeom>
        </p:spPr>
        <p:txBody>
          <a:bodyPr anchor="t"/>
          <a:lstStyle>
            <a:lvl1pPr>
              <a:defRPr sz="8400" spc="-168"/>
            </a:lvl1pPr>
          </a:lstStyle>
          <a:p>
            <a:r>
              <a:t>Folientitel</a:t>
            </a:r>
          </a:p>
        </p:txBody>
      </p:sp>
      <p:sp>
        <p:nvSpPr>
          <p:cNvPr id="45"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52" name="Textebene 1…"/>
          <p:cNvSpPr txBox="1">
            <a:spLocks noGrp="1"/>
          </p:cNvSpPr>
          <p:nvPr>
            <p:ph type="body" idx="1" hasCustomPrompt="1"/>
          </p:nvPr>
        </p:nvSpPr>
        <p:spPr>
          <a:xfrm>
            <a:off x="736699" y="4835425"/>
            <a:ext cx="12242602" cy="6429376"/>
          </a:xfrm>
          <a:prstGeom prst="rect">
            <a:avLst/>
          </a:prstGeom>
        </p:spPr>
        <p:txBody>
          <a:bodyPr numCol="2" spcCol="621589"/>
          <a:lstStyle>
            <a:lvl1pPr marL="533400" indent="-533400" defTabSz="2438339">
              <a:lnSpc>
                <a:spcPct val="90000"/>
              </a:lnSpc>
              <a:spcBef>
                <a:spcPts val="4500"/>
              </a:spcBef>
              <a:buSzPct val="123000"/>
              <a:buChar char="•"/>
              <a:defRPr sz="4200" b="0"/>
            </a:lvl1pPr>
            <a:lvl2pPr marL="914400" indent="-533400" defTabSz="2438339">
              <a:lnSpc>
                <a:spcPct val="90000"/>
              </a:lnSpc>
              <a:spcBef>
                <a:spcPts val="4500"/>
              </a:spcBef>
              <a:buSzPct val="123000"/>
              <a:buChar char="•"/>
              <a:defRPr sz="4200" b="0"/>
            </a:lvl2pPr>
            <a:lvl3pPr marL="1295400" indent="-533400" defTabSz="2438339">
              <a:lnSpc>
                <a:spcPct val="90000"/>
              </a:lnSpc>
              <a:spcBef>
                <a:spcPts val="4500"/>
              </a:spcBef>
              <a:buSzPct val="123000"/>
              <a:buChar char="•"/>
              <a:defRPr sz="4200" b="0"/>
            </a:lvl3pPr>
            <a:lvl4pPr marL="1676400" indent="-533400" defTabSz="2438339">
              <a:lnSpc>
                <a:spcPct val="90000"/>
              </a:lnSpc>
              <a:spcBef>
                <a:spcPts val="4500"/>
              </a:spcBef>
              <a:buSzPct val="123000"/>
              <a:buChar char="•"/>
              <a:defRPr sz="4200" b="0"/>
            </a:lvl4pPr>
            <a:lvl5pPr marL="2057400" indent="-533400" defTabSz="2438339">
              <a:lnSpc>
                <a:spcPct val="90000"/>
              </a:lnSpc>
              <a:spcBef>
                <a:spcPts val="4500"/>
              </a:spcBef>
              <a:buSzPct val="123000"/>
              <a:buChar char="•"/>
              <a:defRPr sz="4200" b="0"/>
            </a:lvl5pPr>
          </a:lstStyle>
          <a:p>
            <a:r>
              <a:t>Text für Folienpunkt</a:t>
            </a:r>
          </a:p>
          <a:p>
            <a:pPr lvl="1"/>
            <a:endParaRPr/>
          </a:p>
          <a:p>
            <a:pPr lvl="2"/>
            <a:endParaRPr/>
          </a:p>
          <a:p>
            <a:pPr lvl="3"/>
            <a:endParaRPr/>
          </a:p>
          <a:p>
            <a:pPr lvl="4"/>
            <a:endParaRPr/>
          </a:p>
        </p:txBody>
      </p:sp>
      <p:sp>
        <p:nvSpPr>
          <p:cNvPr id="53"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el, Punkte &amp; Foto">
    <p:spTree>
      <p:nvGrpSpPr>
        <p:cNvPr id="1" name=""/>
        <p:cNvGrpSpPr/>
        <p:nvPr/>
      </p:nvGrpSpPr>
      <p:grpSpPr>
        <a:xfrm>
          <a:off x="0" y="0"/>
          <a:ext cx="0" cy="0"/>
          <a:chOff x="0" y="0"/>
          <a:chExt cx="0" cy="0"/>
        </a:xfrm>
      </p:grpSpPr>
      <p:sp>
        <p:nvSpPr>
          <p:cNvPr id="60" name="Schüssel mit Pappardelle, Petersilienbutter, gerösteten Haselnüssen und geriebenem Parmesan"/>
          <p:cNvSpPr>
            <a:spLocks noGrp="1"/>
          </p:cNvSpPr>
          <p:nvPr>
            <p:ph type="pic" sz="half" idx="21"/>
          </p:nvPr>
        </p:nvSpPr>
        <p:spPr>
          <a:xfrm>
            <a:off x="6509742" y="2344042"/>
            <a:ext cx="6801074" cy="9068099"/>
          </a:xfrm>
          <a:prstGeom prst="rect">
            <a:avLst/>
          </a:prstGeom>
        </p:spPr>
        <p:txBody>
          <a:bodyPr lIns="91439" tIns="45719" rIns="91439" bIns="45719">
            <a:noAutofit/>
          </a:bodyPr>
          <a:lstStyle/>
          <a:p>
            <a:endParaRPr/>
          </a:p>
        </p:txBody>
      </p:sp>
      <p:sp>
        <p:nvSpPr>
          <p:cNvPr id="61" name="Folientitel"/>
          <p:cNvSpPr txBox="1">
            <a:spLocks noGrp="1"/>
          </p:cNvSpPr>
          <p:nvPr>
            <p:ph type="title" hasCustomPrompt="1"/>
          </p:nvPr>
        </p:nvSpPr>
        <p:spPr>
          <a:xfrm>
            <a:off x="736699" y="2183308"/>
            <a:ext cx="5384602" cy="1071564"/>
          </a:xfrm>
          <a:prstGeom prst="rect">
            <a:avLst/>
          </a:prstGeom>
        </p:spPr>
        <p:txBody>
          <a:bodyPr anchor="t"/>
          <a:lstStyle>
            <a:lvl1pPr>
              <a:defRPr sz="8400" spc="-168"/>
            </a:lvl1pPr>
          </a:lstStyle>
          <a:p>
            <a:r>
              <a:t>Folientitel</a:t>
            </a:r>
          </a:p>
        </p:txBody>
      </p:sp>
      <p:sp>
        <p:nvSpPr>
          <p:cNvPr id="62" name="Folien-Untertitel"/>
          <p:cNvSpPr txBox="1">
            <a:spLocks noGrp="1"/>
          </p:cNvSpPr>
          <p:nvPr>
            <p:ph type="body" sz="quarter" idx="22" hasCustomPrompt="1"/>
          </p:nvPr>
        </p:nvSpPr>
        <p:spPr>
          <a:xfrm>
            <a:off x="736699" y="3204750"/>
            <a:ext cx="5384602" cy="708541"/>
          </a:xfrm>
          <a:prstGeom prst="rect">
            <a:avLst/>
          </a:prstGeom>
        </p:spPr>
        <p:txBody>
          <a:bodyPr/>
          <a:lstStyle>
            <a:lvl1pPr defTabSz="619125">
              <a:defRPr sz="3900"/>
            </a:lvl1pPr>
          </a:lstStyle>
          <a:p>
            <a:r>
              <a:t>Folien-Untertitel</a:t>
            </a:r>
          </a:p>
        </p:txBody>
      </p:sp>
      <p:sp>
        <p:nvSpPr>
          <p:cNvPr id="63" name="Textebene 1…"/>
          <p:cNvSpPr txBox="1">
            <a:spLocks noGrp="1"/>
          </p:cNvSpPr>
          <p:nvPr>
            <p:ph type="body" sz="quarter" idx="1" hasCustomPrompt="1"/>
          </p:nvPr>
        </p:nvSpPr>
        <p:spPr>
          <a:xfrm>
            <a:off x="736699" y="5385020"/>
            <a:ext cx="5384602" cy="5899036"/>
          </a:xfrm>
          <a:prstGeom prst="rect">
            <a:avLst/>
          </a:prstGeom>
        </p:spPr>
        <p:txBody>
          <a:bodyPr/>
          <a:lstStyle>
            <a:lvl1pPr marL="533400" indent="-533400" defTabSz="2438339">
              <a:lnSpc>
                <a:spcPct val="90000"/>
              </a:lnSpc>
              <a:spcBef>
                <a:spcPts val="4500"/>
              </a:spcBef>
              <a:buSzPct val="123000"/>
              <a:buChar char="•"/>
              <a:defRPr sz="4200" b="0"/>
            </a:lvl1pPr>
            <a:lvl2pPr marL="914400" indent="-533400" defTabSz="2438339">
              <a:lnSpc>
                <a:spcPct val="90000"/>
              </a:lnSpc>
              <a:spcBef>
                <a:spcPts val="4500"/>
              </a:spcBef>
              <a:buSzPct val="123000"/>
              <a:buChar char="•"/>
              <a:defRPr sz="4200" b="0"/>
            </a:lvl2pPr>
            <a:lvl3pPr marL="1295400" indent="-533400" defTabSz="2438339">
              <a:lnSpc>
                <a:spcPct val="90000"/>
              </a:lnSpc>
              <a:spcBef>
                <a:spcPts val="4500"/>
              </a:spcBef>
              <a:buSzPct val="123000"/>
              <a:buChar char="•"/>
              <a:defRPr sz="4200" b="0"/>
            </a:lvl3pPr>
            <a:lvl4pPr marL="1676400" indent="-533400" defTabSz="2438339">
              <a:lnSpc>
                <a:spcPct val="90000"/>
              </a:lnSpc>
              <a:spcBef>
                <a:spcPts val="4500"/>
              </a:spcBef>
              <a:buSzPct val="123000"/>
              <a:buChar char="•"/>
              <a:defRPr sz="4200" b="0"/>
            </a:lvl4pPr>
            <a:lvl5pPr marL="2057400" indent="-533400" defTabSz="2438339">
              <a:lnSpc>
                <a:spcPct val="90000"/>
              </a:lnSpc>
              <a:spcBef>
                <a:spcPts val="4500"/>
              </a:spcBef>
              <a:buSzPct val="123000"/>
              <a:buChar char="•"/>
              <a:defRPr sz="4200" b="0"/>
            </a:lvl5pPr>
          </a:lstStyle>
          <a:p>
            <a:r>
              <a:t>Text für Folienpunkt</a:t>
            </a:r>
          </a:p>
          <a:p>
            <a:pPr lvl="1"/>
            <a:endParaRPr/>
          </a:p>
          <a:p>
            <a:pPr lvl="2"/>
            <a:endParaRPr/>
          </a:p>
          <a:p>
            <a:pPr lvl="3"/>
            <a:endParaRPr/>
          </a:p>
          <a:p>
            <a:pPr lvl="4"/>
            <a:endParaRPr/>
          </a:p>
        </p:txBody>
      </p:sp>
      <p:sp>
        <p:nvSpPr>
          <p:cNvPr id="64"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el, Punkte &amp; Livevideo – klein">
    <p:spTree>
      <p:nvGrpSpPr>
        <p:cNvPr id="1" name=""/>
        <p:cNvGrpSpPr/>
        <p:nvPr/>
      </p:nvGrpSpPr>
      <p:grpSpPr>
        <a:xfrm>
          <a:off x="0" y="0"/>
          <a:ext cx="0" cy="0"/>
          <a:chOff x="0" y="0"/>
          <a:chExt cx="0" cy="0"/>
        </a:xfrm>
      </p:grpSpPr>
      <p:sp>
        <p:nvSpPr>
          <p:cNvPr id="71" name="Folientitel"/>
          <p:cNvSpPr txBox="1">
            <a:spLocks noGrp="1"/>
          </p:cNvSpPr>
          <p:nvPr>
            <p:ph type="title" hasCustomPrompt="1"/>
          </p:nvPr>
        </p:nvSpPr>
        <p:spPr>
          <a:xfrm>
            <a:off x="736699" y="2183308"/>
            <a:ext cx="5384602" cy="1071564"/>
          </a:xfrm>
          <a:prstGeom prst="rect">
            <a:avLst/>
          </a:prstGeom>
        </p:spPr>
        <p:txBody>
          <a:bodyPr anchor="t"/>
          <a:lstStyle>
            <a:lvl1pPr>
              <a:defRPr sz="8400" spc="-168"/>
            </a:lvl1pPr>
          </a:lstStyle>
          <a:p>
            <a:r>
              <a:t>Folientitel</a:t>
            </a:r>
          </a:p>
        </p:txBody>
      </p:sp>
      <p:sp>
        <p:nvSpPr>
          <p:cNvPr id="72" name="Folien-Untertitel"/>
          <p:cNvSpPr txBox="1">
            <a:spLocks noGrp="1"/>
          </p:cNvSpPr>
          <p:nvPr>
            <p:ph type="body" sz="quarter" idx="21" hasCustomPrompt="1"/>
          </p:nvPr>
        </p:nvSpPr>
        <p:spPr>
          <a:xfrm>
            <a:off x="736699" y="3204750"/>
            <a:ext cx="5384602" cy="708541"/>
          </a:xfrm>
          <a:prstGeom prst="rect">
            <a:avLst/>
          </a:prstGeom>
        </p:spPr>
        <p:txBody>
          <a:bodyPr/>
          <a:lstStyle>
            <a:lvl1pPr defTabSz="619125">
              <a:defRPr sz="3900"/>
            </a:lvl1pPr>
          </a:lstStyle>
          <a:p>
            <a:r>
              <a:t>Folien-Untertitel</a:t>
            </a:r>
          </a:p>
        </p:txBody>
      </p:sp>
      <p:sp>
        <p:nvSpPr>
          <p:cNvPr id="73" name="Textebene 1…"/>
          <p:cNvSpPr txBox="1">
            <a:spLocks noGrp="1"/>
          </p:cNvSpPr>
          <p:nvPr>
            <p:ph type="body" sz="quarter" idx="1" hasCustomPrompt="1"/>
          </p:nvPr>
        </p:nvSpPr>
        <p:spPr>
          <a:xfrm>
            <a:off x="736699" y="5385020"/>
            <a:ext cx="5384602" cy="5899036"/>
          </a:xfrm>
          <a:prstGeom prst="rect">
            <a:avLst/>
          </a:prstGeom>
        </p:spPr>
        <p:txBody>
          <a:bodyPr/>
          <a:lstStyle>
            <a:lvl1pPr marL="533400" indent="-533400" defTabSz="2438339">
              <a:lnSpc>
                <a:spcPct val="90000"/>
              </a:lnSpc>
              <a:spcBef>
                <a:spcPts val="4500"/>
              </a:spcBef>
              <a:buSzPct val="123000"/>
              <a:buChar char="•"/>
              <a:defRPr sz="4200" b="0"/>
            </a:lvl1pPr>
            <a:lvl2pPr marL="914400" indent="-533400" defTabSz="2438339">
              <a:lnSpc>
                <a:spcPct val="90000"/>
              </a:lnSpc>
              <a:spcBef>
                <a:spcPts val="4500"/>
              </a:spcBef>
              <a:buSzPct val="123000"/>
              <a:buChar char="•"/>
              <a:defRPr sz="4200" b="0"/>
            </a:lvl2pPr>
            <a:lvl3pPr marL="1295400" indent="-533400" defTabSz="2438339">
              <a:lnSpc>
                <a:spcPct val="90000"/>
              </a:lnSpc>
              <a:spcBef>
                <a:spcPts val="4500"/>
              </a:spcBef>
              <a:buSzPct val="123000"/>
              <a:buChar char="•"/>
              <a:defRPr sz="4200" b="0"/>
            </a:lvl3pPr>
            <a:lvl4pPr marL="1676400" indent="-533400" defTabSz="2438339">
              <a:lnSpc>
                <a:spcPct val="90000"/>
              </a:lnSpc>
              <a:spcBef>
                <a:spcPts val="4500"/>
              </a:spcBef>
              <a:buSzPct val="123000"/>
              <a:buChar char="•"/>
              <a:defRPr sz="4200" b="0"/>
            </a:lvl4pPr>
            <a:lvl5pPr marL="2057400" indent="-533400" defTabSz="2438339">
              <a:lnSpc>
                <a:spcPct val="90000"/>
              </a:lnSpc>
              <a:spcBef>
                <a:spcPts val="4500"/>
              </a:spcBef>
              <a:buSzPct val="123000"/>
              <a:buChar char="•"/>
              <a:defRPr sz="4200" b="0"/>
            </a:lvl5pPr>
          </a:lstStyle>
          <a:p>
            <a:r>
              <a:t>Text für Folienpunkt</a:t>
            </a:r>
          </a:p>
          <a:p>
            <a:pPr lvl="1"/>
            <a:endParaRPr/>
          </a:p>
          <a:p>
            <a:pPr lvl="2"/>
            <a:endParaRPr/>
          </a:p>
          <a:p>
            <a:pPr lvl="3"/>
            <a:endParaRPr/>
          </a:p>
          <a:p>
            <a:pPr lvl="4"/>
            <a:endParaRPr/>
          </a:p>
        </p:txBody>
      </p:sp>
      <p:sp>
        <p:nvSpPr>
          <p:cNvPr id="74"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el, Punkte &amp; Livevideo – groß">
    <p:spTree>
      <p:nvGrpSpPr>
        <p:cNvPr id="1" name=""/>
        <p:cNvGrpSpPr/>
        <p:nvPr/>
      </p:nvGrpSpPr>
      <p:grpSpPr>
        <a:xfrm>
          <a:off x="0" y="0"/>
          <a:ext cx="0" cy="0"/>
          <a:chOff x="0" y="0"/>
          <a:chExt cx="0" cy="0"/>
        </a:xfrm>
      </p:grpSpPr>
      <p:sp>
        <p:nvSpPr>
          <p:cNvPr id="81" name="Folientitel"/>
          <p:cNvSpPr txBox="1">
            <a:spLocks noGrp="1"/>
          </p:cNvSpPr>
          <p:nvPr>
            <p:ph type="title" hasCustomPrompt="1"/>
          </p:nvPr>
        </p:nvSpPr>
        <p:spPr>
          <a:xfrm>
            <a:off x="736699" y="2183308"/>
            <a:ext cx="5384602" cy="1071564"/>
          </a:xfrm>
          <a:prstGeom prst="rect">
            <a:avLst/>
          </a:prstGeom>
        </p:spPr>
        <p:txBody>
          <a:bodyPr anchor="t"/>
          <a:lstStyle>
            <a:lvl1pPr>
              <a:defRPr sz="8400" spc="-168"/>
            </a:lvl1pPr>
          </a:lstStyle>
          <a:p>
            <a:r>
              <a:t>Folientitel</a:t>
            </a:r>
          </a:p>
        </p:txBody>
      </p:sp>
      <p:sp>
        <p:nvSpPr>
          <p:cNvPr id="82" name="Folien-Untertitel"/>
          <p:cNvSpPr txBox="1">
            <a:spLocks noGrp="1"/>
          </p:cNvSpPr>
          <p:nvPr>
            <p:ph type="body" sz="quarter" idx="21" hasCustomPrompt="1"/>
          </p:nvPr>
        </p:nvSpPr>
        <p:spPr>
          <a:xfrm>
            <a:off x="736699" y="3204750"/>
            <a:ext cx="5384602" cy="708541"/>
          </a:xfrm>
          <a:prstGeom prst="rect">
            <a:avLst/>
          </a:prstGeom>
        </p:spPr>
        <p:txBody>
          <a:bodyPr/>
          <a:lstStyle>
            <a:lvl1pPr defTabSz="619125">
              <a:defRPr sz="3900"/>
            </a:lvl1pPr>
          </a:lstStyle>
          <a:p>
            <a:r>
              <a:t>Folien-Untertitel</a:t>
            </a:r>
          </a:p>
        </p:txBody>
      </p:sp>
      <p:sp>
        <p:nvSpPr>
          <p:cNvPr id="83" name="Textebene 1…"/>
          <p:cNvSpPr txBox="1">
            <a:spLocks noGrp="1"/>
          </p:cNvSpPr>
          <p:nvPr>
            <p:ph type="body" sz="quarter" idx="1" hasCustomPrompt="1"/>
          </p:nvPr>
        </p:nvSpPr>
        <p:spPr>
          <a:xfrm>
            <a:off x="736699" y="5385020"/>
            <a:ext cx="5384602" cy="5899036"/>
          </a:xfrm>
          <a:prstGeom prst="rect">
            <a:avLst/>
          </a:prstGeom>
        </p:spPr>
        <p:txBody>
          <a:bodyPr/>
          <a:lstStyle>
            <a:lvl1pPr marL="533400" indent="-533400" defTabSz="2438339">
              <a:lnSpc>
                <a:spcPct val="90000"/>
              </a:lnSpc>
              <a:spcBef>
                <a:spcPts val="4500"/>
              </a:spcBef>
              <a:buSzPct val="123000"/>
              <a:buChar char="•"/>
              <a:defRPr sz="4200" b="0"/>
            </a:lvl1pPr>
            <a:lvl2pPr marL="914400" indent="-533400" defTabSz="2438339">
              <a:lnSpc>
                <a:spcPct val="90000"/>
              </a:lnSpc>
              <a:spcBef>
                <a:spcPts val="4500"/>
              </a:spcBef>
              <a:buSzPct val="123000"/>
              <a:buChar char="•"/>
              <a:defRPr sz="4200" b="0"/>
            </a:lvl2pPr>
            <a:lvl3pPr marL="1295400" indent="-533400" defTabSz="2438339">
              <a:lnSpc>
                <a:spcPct val="90000"/>
              </a:lnSpc>
              <a:spcBef>
                <a:spcPts val="4500"/>
              </a:spcBef>
              <a:buSzPct val="123000"/>
              <a:buChar char="•"/>
              <a:defRPr sz="4200" b="0"/>
            </a:lvl3pPr>
            <a:lvl4pPr marL="1676400" indent="-533400" defTabSz="2438339">
              <a:lnSpc>
                <a:spcPct val="90000"/>
              </a:lnSpc>
              <a:spcBef>
                <a:spcPts val="4500"/>
              </a:spcBef>
              <a:buSzPct val="123000"/>
              <a:buChar char="•"/>
              <a:defRPr sz="4200" b="0"/>
            </a:lvl4pPr>
            <a:lvl5pPr marL="2057400" indent="-533400" defTabSz="2438339">
              <a:lnSpc>
                <a:spcPct val="90000"/>
              </a:lnSpc>
              <a:spcBef>
                <a:spcPts val="4500"/>
              </a:spcBef>
              <a:buSzPct val="123000"/>
              <a:buChar char="•"/>
              <a:defRPr sz="4200" b="0"/>
            </a:lvl5pPr>
          </a:lstStyle>
          <a:p>
            <a:r>
              <a:t>Text für Folienpunkt</a:t>
            </a:r>
          </a:p>
          <a:p>
            <a:pPr lvl="1"/>
            <a:endParaRPr/>
          </a:p>
          <a:p>
            <a:pPr lvl="2"/>
            <a:endParaRPr/>
          </a:p>
          <a:p>
            <a:pPr lvl="3"/>
            <a:endParaRPr/>
          </a:p>
          <a:p>
            <a:pPr lvl="4"/>
            <a:endParaRPr/>
          </a:p>
        </p:txBody>
      </p:sp>
      <p:sp>
        <p:nvSpPr>
          <p:cNvPr id="84"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Abschnitt">
    <p:spTree>
      <p:nvGrpSpPr>
        <p:cNvPr id="1" name=""/>
        <p:cNvGrpSpPr/>
        <p:nvPr/>
      </p:nvGrpSpPr>
      <p:grpSpPr>
        <a:xfrm>
          <a:off x="0" y="0"/>
          <a:ext cx="0" cy="0"/>
          <a:chOff x="0" y="0"/>
          <a:chExt cx="0" cy="0"/>
        </a:xfrm>
      </p:grpSpPr>
      <p:sp>
        <p:nvSpPr>
          <p:cNvPr id="91" name="Titel des Abschnitts"/>
          <p:cNvSpPr txBox="1">
            <a:spLocks noGrp="1"/>
          </p:cNvSpPr>
          <p:nvPr>
            <p:ph type="title" hasCustomPrompt="1"/>
          </p:nvPr>
        </p:nvSpPr>
        <p:spPr>
          <a:xfrm>
            <a:off x="736699" y="5116710"/>
            <a:ext cx="12242602" cy="3482580"/>
          </a:xfrm>
          <a:prstGeom prst="rect">
            <a:avLst/>
          </a:prstGeom>
        </p:spPr>
        <p:txBody>
          <a:bodyPr anchor="ctr"/>
          <a:lstStyle>
            <a:lvl1pPr>
              <a:defRPr b="0">
                <a:latin typeface="Helvetica Neue Medium"/>
                <a:ea typeface="Helvetica Neue Medium"/>
                <a:cs typeface="Helvetica Neue Medium"/>
                <a:sym typeface="Helvetica Neue Medium"/>
              </a:defRPr>
            </a:lvl1pPr>
          </a:lstStyle>
          <a:p>
            <a:r>
              <a:t>Titel des Abschnitts</a:t>
            </a:r>
          </a:p>
        </p:txBody>
      </p:sp>
      <p:sp>
        <p:nvSpPr>
          <p:cNvPr id="92" name="Foliennummer"/>
          <p:cNvSpPr txBox="1">
            <a:spLocks noGrp="1"/>
          </p:cNvSpPr>
          <p:nvPr>
            <p:ph type="sldNum" sz="quarter" idx="2"/>
          </p:nvPr>
        </p:nvSpPr>
        <p:spPr>
          <a:xfrm>
            <a:off x="6667398" y="11361972"/>
            <a:ext cx="374060" cy="380157"/>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el der Präsentation"/>
          <p:cNvSpPr txBox="1">
            <a:spLocks noGrp="1"/>
          </p:cNvSpPr>
          <p:nvPr>
            <p:ph type="title" hasCustomPrompt="1"/>
          </p:nvPr>
        </p:nvSpPr>
        <p:spPr>
          <a:xfrm>
            <a:off x="736699" y="3670101"/>
            <a:ext cx="12243928" cy="3482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3578" tIns="53578" rIns="53578" bIns="53578" anchor="b">
            <a:normAutofit/>
          </a:bodyPr>
          <a:lstStyle/>
          <a:p>
            <a:r>
              <a:t>Titel der Präsentation</a:t>
            </a:r>
          </a:p>
        </p:txBody>
      </p:sp>
      <p:sp>
        <p:nvSpPr>
          <p:cNvPr id="3" name="Textebene 1…"/>
          <p:cNvSpPr txBox="1">
            <a:spLocks noGrp="1"/>
          </p:cNvSpPr>
          <p:nvPr>
            <p:ph type="body" idx="1" hasCustomPrompt="1"/>
          </p:nvPr>
        </p:nvSpPr>
        <p:spPr>
          <a:xfrm>
            <a:off x="736699" y="7099101"/>
            <a:ext cx="12242602" cy="15360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3578" tIns="53578" rIns="53578" bIns="53578">
            <a:normAutofit/>
          </a:bodyPr>
          <a:lstStyle/>
          <a:p>
            <a:r>
              <a:t>Präsentationsuntertitel</a:t>
            </a:r>
          </a:p>
          <a:p>
            <a:pPr lvl="1"/>
            <a:endParaRPr/>
          </a:p>
          <a:p>
            <a:pPr lvl="2"/>
            <a:endParaRPr/>
          </a:p>
          <a:p>
            <a:pPr lvl="3"/>
            <a:endParaRPr/>
          </a:p>
          <a:p>
            <a:pPr lvl="4"/>
            <a:endParaRPr/>
          </a:p>
        </p:txBody>
      </p:sp>
      <p:sp>
        <p:nvSpPr>
          <p:cNvPr id="4" name="Foliennummer"/>
          <p:cNvSpPr txBox="1">
            <a:spLocks noGrp="1"/>
          </p:cNvSpPr>
          <p:nvPr>
            <p:ph type="sldNum" sz="quarter" idx="2"/>
          </p:nvPr>
        </p:nvSpPr>
        <p:spPr>
          <a:xfrm>
            <a:off x="6670970" y="11361972"/>
            <a:ext cx="374060" cy="380157"/>
          </a:xfrm>
          <a:prstGeom prst="rect">
            <a:avLst/>
          </a:prstGeom>
          <a:ln w="12700">
            <a:miter lim="400000"/>
          </a:ln>
        </p:spPr>
        <p:txBody>
          <a:bodyPr wrap="none" lIns="53578" tIns="53578" rIns="53578" bIns="53578" anchor="b">
            <a:spAutoFit/>
          </a:bodyPr>
          <a:lstStyle>
            <a:lvl1pPr algn="ctr" defTabSz="821531">
              <a:lnSpc>
                <a:spcPct val="100000"/>
              </a:lnSpc>
              <a:spcBef>
                <a:spcPts val="0"/>
              </a:spcBef>
              <a:defRPr sz="1800"/>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med"/>
  <p:txStyles>
    <p:titleStyle>
      <a:lvl1pPr marL="0" marR="0" indent="0" algn="l" defTabSz="2438339" rtl="0" latinLnBrk="0">
        <a:lnSpc>
          <a:spcPct val="80000"/>
        </a:lnSpc>
        <a:spcBef>
          <a:spcPts val="0"/>
        </a:spcBef>
        <a:spcAft>
          <a:spcPts val="0"/>
        </a:spcAft>
        <a:buClrTx/>
        <a:buSzTx/>
        <a:buFontTx/>
        <a:buNone/>
        <a:tabLst/>
        <a:defRPr sz="11400" b="1" i="0" u="none" strike="noStrike" cap="none" spc="-228" baseline="0">
          <a:solidFill>
            <a:srgbClr val="000000"/>
          </a:solidFill>
          <a:uFillTx/>
          <a:latin typeface="+mn-lt"/>
          <a:ea typeface="+mn-ea"/>
          <a:cs typeface="+mn-cs"/>
          <a:sym typeface="Helvetica Neue"/>
        </a:defRPr>
      </a:lvl1pPr>
      <a:lvl2pPr marL="0" marR="0" indent="457200" algn="l" defTabSz="2438339" rtl="0" latinLnBrk="0">
        <a:lnSpc>
          <a:spcPct val="80000"/>
        </a:lnSpc>
        <a:spcBef>
          <a:spcPts val="0"/>
        </a:spcBef>
        <a:spcAft>
          <a:spcPts val="0"/>
        </a:spcAft>
        <a:buClrTx/>
        <a:buSzTx/>
        <a:buFontTx/>
        <a:buNone/>
        <a:tabLst/>
        <a:defRPr sz="11400" b="1" i="0" u="none" strike="noStrike" cap="none" spc="-228" baseline="0">
          <a:solidFill>
            <a:srgbClr val="000000"/>
          </a:solidFill>
          <a:uFillTx/>
          <a:latin typeface="+mn-lt"/>
          <a:ea typeface="+mn-ea"/>
          <a:cs typeface="+mn-cs"/>
          <a:sym typeface="Helvetica Neue"/>
        </a:defRPr>
      </a:lvl2pPr>
      <a:lvl3pPr marL="0" marR="0" indent="914400" algn="l" defTabSz="2438339" rtl="0" latinLnBrk="0">
        <a:lnSpc>
          <a:spcPct val="80000"/>
        </a:lnSpc>
        <a:spcBef>
          <a:spcPts val="0"/>
        </a:spcBef>
        <a:spcAft>
          <a:spcPts val="0"/>
        </a:spcAft>
        <a:buClrTx/>
        <a:buSzTx/>
        <a:buFontTx/>
        <a:buNone/>
        <a:tabLst/>
        <a:defRPr sz="11400" b="1" i="0" u="none" strike="noStrike" cap="none" spc="-228" baseline="0">
          <a:solidFill>
            <a:srgbClr val="000000"/>
          </a:solidFill>
          <a:uFillTx/>
          <a:latin typeface="+mn-lt"/>
          <a:ea typeface="+mn-ea"/>
          <a:cs typeface="+mn-cs"/>
          <a:sym typeface="Helvetica Neue"/>
        </a:defRPr>
      </a:lvl3pPr>
      <a:lvl4pPr marL="0" marR="0" indent="1371600" algn="l" defTabSz="2438339" rtl="0" latinLnBrk="0">
        <a:lnSpc>
          <a:spcPct val="80000"/>
        </a:lnSpc>
        <a:spcBef>
          <a:spcPts val="0"/>
        </a:spcBef>
        <a:spcAft>
          <a:spcPts val="0"/>
        </a:spcAft>
        <a:buClrTx/>
        <a:buSzTx/>
        <a:buFontTx/>
        <a:buNone/>
        <a:tabLst/>
        <a:defRPr sz="11400" b="1" i="0" u="none" strike="noStrike" cap="none" spc="-228" baseline="0">
          <a:solidFill>
            <a:srgbClr val="000000"/>
          </a:solidFill>
          <a:uFillTx/>
          <a:latin typeface="+mn-lt"/>
          <a:ea typeface="+mn-ea"/>
          <a:cs typeface="+mn-cs"/>
          <a:sym typeface="Helvetica Neue"/>
        </a:defRPr>
      </a:lvl4pPr>
      <a:lvl5pPr marL="0" marR="0" indent="1828800" algn="l" defTabSz="2438339" rtl="0" latinLnBrk="0">
        <a:lnSpc>
          <a:spcPct val="80000"/>
        </a:lnSpc>
        <a:spcBef>
          <a:spcPts val="0"/>
        </a:spcBef>
        <a:spcAft>
          <a:spcPts val="0"/>
        </a:spcAft>
        <a:buClrTx/>
        <a:buSzTx/>
        <a:buFontTx/>
        <a:buNone/>
        <a:tabLst/>
        <a:defRPr sz="11400" b="1" i="0" u="none" strike="noStrike" cap="none" spc="-228" baseline="0">
          <a:solidFill>
            <a:srgbClr val="000000"/>
          </a:solidFill>
          <a:uFillTx/>
          <a:latin typeface="+mn-lt"/>
          <a:ea typeface="+mn-ea"/>
          <a:cs typeface="+mn-cs"/>
          <a:sym typeface="Helvetica Neue"/>
        </a:defRPr>
      </a:lvl5pPr>
      <a:lvl6pPr marL="0" marR="0" indent="2286000" algn="l" defTabSz="2438339" rtl="0" latinLnBrk="0">
        <a:lnSpc>
          <a:spcPct val="80000"/>
        </a:lnSpc>
        <a:spcBef>
          <a:spcPts val="0"/>
        </a:spcBef>
        <a:spcAft>
          <a:spcPts val="0"/>
        </a:spcAft>
        <a:buClrTx/>
        <a:buSzTx/>
        <a:buFontTx/>
        <a:buNone/>
        <a:tabLst/>
        <a:defRPr sz="11400" b="1" i="0" u="none" strike="noStrike" cap="none" spc="-228" baseline="0">
          <a:solidFill>
            <a:srgbClr val="000000"/>
          </a:solidFill>
          <a:uFillTx/>
          <a:latin typeface="+mn-lt"/>
          <a:ea typeface="+mn-ea"/>
          <a:cs typeface="+mn-cs"/>
          <a:sym typeface="Helvetica Neue"/>
        </a:defRPr>
      </a:lvl6pPr>
      <a:lvl7pPr marL="0" marR="0" indent="2743200" algn="l" defTabSz="2438339" rtl="0" latinLnBrk="0">
        <a:lnSpc>
          <a:spcPct val="80000"/>
        </a:lnSpc>
        <a:spcBef>
          <a:spcPts val="0"/>
        </a:spcBef>
        <a:spcAft>
          <a:spcPts val="0"/>
        </a:spcAft>
        <a:buClrTx/>
        <a:buSzTx/>
        <a:buFontTx/>
        <a:buNone/>
        <a:tabLst/>
        <a:defRPr sz="11400" b="1" i="0" u="none" strike="noStrike" cap="none" spc="-228" baseline="0">
          <a:solidFill>
            <a:srgbClr val="000000"/>
          </a:solidFill>
          <a:uFillTx/>
          <a:latin typeface="+mn-lt"/>
          <a:ea typeface="+mn-ea"/>
          <a:cs typeface="+mn-cs"/>
          <a:sym typeface="Helvetica Neue"/>
        </a:defRPr>
      </a:lvl7pPr>
      <a:lvl8pPr marL="0" marR="0" indent="3200400" algn="l" defTabSz="2438339" rtl="0" latinLnBrk="0">
        <a:lnSpc>
          <a:spcPct val="80000"/>
        </a:lnSpc>
        <a:spcBef>
          <a:spcPts val="0"/>
        </a:spcBef>
        <a:spcAft>
          <a:spcPts val="0"/>
        </a:spcAft>
        <a:buClrTx/>
        <a:buSzTx/>
        <a:buFontTx/>
        <a:buNone/>
        <a:tabLst/>
        <a:defRPr sz="11400" b="1" i="0" u="none" strike="noStrike" cap="none" spc="-228" baseline="0">
          <a:solidFill>
            <a:srgbClr val="000000"/>
          </a:solidFill>
          <a:uFillTx/>
          <a:latin typeface="+mn-lt"/>
          <a:ea typeface="+mn-ea"/>
          <a:cs typeface="+mn-cs"/>
          <a:sym typeface="Helvetica Neue"/>
        </a:defRPr>
      </a:lvl8pPr>
      <a:lvl9pPr marL="0" marR="0" indent="3657600" algn="l" defTabSz="2438339" rtl="0" latinLnBrk="0">
        <a:lnSpc>
          <a:spcPct val="80000"/>
        </a:lnSpc>
        <a:spcBef>
          <a:spcPts val="0"/>
        </a:spcBef>
        <a:spcAft>
          <a:spcPts val="0"/>
        </a:spcAft>
        <a:buClrTx/>
        <a:buSzTx/>
        <a:buFontTx/>
        <a:buNone/>
        <a:tabLst/>
        <a:defRPr sz="11400" b="1" i="0" u="none" strike="noStrike" cap="none" spc="-228" baseline="0">
          <a:solidFill>
            <a:srgbClr val="000000"/>
          </a:solidFill>
          <a:uFillTx/>
          <a:latin typeface="+mn-lt"/>
          <a:ea typeface="+mn-ea"/>
          <a:cs typeface="+mn-cs"/>
          <a:sym typeface="Helvetica Neue"/>
        </a:defRPr>
      </a:lvl9pPr>
    </p:titleStyle>
    <p:bodyStyle>
      <a:lvl1pPr marL="0" marR="0" indent="0" algn="l" defTabSz="825500" rtl="0" latinLnBrk="0">
        <a:lnSpc>
          <a:spcPct val="100000"/>
        </a:lnSpc>
        <a:spcBef>
          <a:spcPts val="0"/>
        </a:spcBef>
        <a:spcAft>
          <a:spcPts val="0"/>
        </a:spcAft>
        <a:buClrTx/>
        <a:buSzTx/>
        <a:buFontTx/>
        <a:buNone/>
        <a:tabLst/>
        <a:defRPr sz="52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2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2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2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2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2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2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2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200" b="1" i="0" u="none" strike="noStrike" cap="none" spc="0" baseline="0">
          <a:solidFill>
            <a:srgbClr val="000000"/>
          </a:solidFill>
          <a:uFillTx/>
          <a:latin typeface="+mn-lt"/>
          <a:ea typeface="+mn-ea"/>
          <a:cs typeface="+mn-cs"/>
          <a:sym typeface="Helvetica Neue"/>
        </a:defRPr>
      </a:lvl9pPr>
    </p:bodyStyle>
    <p:otherStyle>
      <a:lvl1pPr marL="0" marR="0" indent="0" algn="ctr" defTabSz="821531"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821531"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821531"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821531"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821531"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821531"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821531"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821531"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821531"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Social Media Background.jpg" descr="Social Media Background.jpg"/>
          <p:cNvPicPr>
            <a:picLocks noChangeAspect="1"/>
          </p:cNvPicPr>
          <p:nvPr/>
        </p:nvPicPr>
        <p:blipFill>
          <a:blip r:embed="rId2"/>
          <a:stretch>
            <a:fillRect/>
          </a:stretch>
        </p:blipFill>
        <p:spPr>
          <a:xfrm>
            <a:off x="0" y="0"/>
            <a:ext cx="13716000" cy="13716000"/>
          </a:xfrm>
          <a:prstGeom prst="rect">
            <a:avLst/>
          </a:prstGeom>
          <a:ln w="12700">
            <a:miter lim="400000"/>
          </a:ln>
        </p:spPr>
      </p:pic>
      <p:pic>
        <p:nvPicPr>
          <p:cNvPr id="172" name="Bild" descr="Bild"/>
          <p:cNvPicPr>
            <a:picLocks noChangeAspect="1"/>
          </p:cNvPicPr>
          <p:nvPr/>
        </p:nvPicPr>
        <p:blipFill>
          <a:blip r:embed="rId3"/>
          <a:stretch>
            <a:fillRect/>
          </a:stretch>
        </p:blipFill>
        <p:spPr>
          <a:xfrm>
            <a:off x="688276" y="407464"/>
            <a:ext cx="10817483" cy="2416527"/>
          </a:xfrm>
          <a:prstGeom prst="rect">
            <a:avLst/>
          </a:prstGeom>
          <a:ln w="12700">
            <a:miter lim="400000"/>
          </a:ln>
        </p:spPr>
      </p:pic>
      <p:sp>
        <p:nvSpPr>
          <p:cNvPr id="173" name="...Luptiaec turibus cum quodite prerati si dus sim volore pliatem a abo. Del ea pelitis velita doluptem aut aute molut fuga ora.«"/>
          <p:cNvSpPr txBox="1"/>
          <p:nvPr/>
        </p:nvSpPr>
        <p:spPr>
          <a:xfrm>
            <a:off x="744260" y="3022105"/>
            <a:ext cx="12317285" cy="24165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3578" tIns="53578" rIns="53578" bIns="53578">
            <a:spAutoFit/>
          </a:bodyPr>
          <a:lstStyle>
            <a:lvl1pPr defTabSz="457200">
              <a:lnSpc>
                <a:spcPct val="100000"/>
              </a:lnSpc>
              <a:spcBef>
                <a:spcPts val="0"/>
              </a:spcBef>
              <a:defRPr sz="5600">
                <a:latin typeface="DM Sans 9pt Regular Regular"/>
                <a:ea typeface="DM Sans 9pt Regular Regular"/>
                <a:cs typeface="DM Sans 9pt Regular Regular"/>
                <a:sym typeface="DM Sans 9pt Regular Regular"/>
              </a:defRPr>
            </a:lvl1pPr>
          </a:lstStyle>
          <a:p>
            <a:r>
              <a:rPr lang="de-DE" sz="5000" dirty="0"/>
              <a:t>… sie Fundament der Wissenschaft und damit Basis von Aufklärung, Freiheit und Demokratie sind.«</a:t>
            </a:r>
          </a:p>
        </p:txBody>
      </p:sp>
      <p:pic>
        <p:nvPicPr>
          <p:cNvPr id="174" name="Bild" descr="Bild"/>
          <p:cNvPicPr>
            <a:picLocks noChangeAspect="1"/>
          </p:cNvPicPr>
          <p:nvPr/>
        </p:nvPicPr>
        <p:blipFill>
          <a:blip r:embed="rId4"/>
          <a:stretch>
            <a:fillRect/>
          </a:stretch>
        </p:blipFill>
        <p:spPr>
          <a:xfrm>
            <a:off x="7397921" y="8305017"/>
            <a:ext cx="6330780" cy="5405053"/>
          </a:xfrm>
          <a:prstGeom prst="rect">
            <a:avLst/>
          </a:prstGeom>
          <a:ln w="12700">
            <a:miter lim="400000"/>
          </a:ln>
        </p:spPr>
      </p:pic>
      <p:sp>
        <p:nvSpPr>
          <p:cNvPr id="176" name="Jasmin Musterfrau"/>
          <p:cNvSpPr txBox="1"/>
          <p:nvPr/>
        </p:nvSpPr>
        <p:spPr>
          <a:xfrm>
            <a:off x="723289" y="10730176"/>
            <a:ext cx="5704448" cy="7237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3578" tIns="53578" rIns="53578" bIns="53578">
            <a:spAutoFit/>
          </a:bodyPr>
          <a:lstStyle>
            <a:lvl1pPr defTabSz="457200">
              <a:lnSpc>
                <a:spcPct val="100000"/>
              </a:lnSpc>
              <a:spcBef>
                <a:spcPts val="0"/>
              </a:spcBef>
              <a:defRPr sz="4000">
                <a:latin typeface="DM Sans 9pt Regular Regular"/>
                <a:ea typeface="DM Sans 9pt Regular Regular"/>
                <a:cs typeface="DM Sans 9pt Regular Regular"/>
                <a:sym typeface="DM Sans 9pt Regular Regular"/>
              </a:defRPr>
            </a:lvl1pPr>
          </a:lstStyle>
          <a:p>
            <a:r>
              <a:rPr lang="de-DE" dirty="0"/>
              <a:t>Prof. Dr. Claudia Kemfert </a:t>
            </a:r>
          </a:p>
        </p:txBody>
      </p:sp>
      <p:sp>
        <p:nvSpPr>
          <p:cNvPr id="3" name="Textfeld 2">
            <a:extLst>
              <a:ext uri="{FF2B5EF4-FFF2-40B4-BE49-F238E27FC236}">
                <a16:creationId xmlns:a16="http://schemas.microsoft.com/office/drawing/2014/main" id="{9D1BB427-63F4-6903-8E64-2DB895F6009A}"/>
              </a:ext>
            </a:extLst>
          </p:cNvPr>
          <p:cNvSpPr txBox="1"/>
          <p:nvPr/>
        </p:nvSpPr>
        <p:spPr>
          <a:xfrm>
            <a:off x="712899" y="11412865"/>
            <a:ext cx="7007290" cy="14634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de-DE" sz="3300" dirty="0">
                <a:solidFill>
                  <a:schemeClr val="tx1">
                    <a:lumMod val="50000"/>
                    <a:lumOff val="50000"/>
                  </a:schemeClr>
                </a:solidFill>
                <a:latin typeface="DM Sans 9pt Regular Regular"/>
              </a:rPr>
              <a:t>Leiterin der Abteilung Energie, Verkehr und Umwelt am Deutschen Institut für Wirtschaftsforschung (DIW)</a:t>
            </a:r>
            <a:endParaRPr lang="de-DE" sz="3300" dirty="0">
              <a:latin typeface="DM Sans 9pt Regular Regular"/>
            </a:endParaRPr>
          </a:p>
        </p:txBody>
      </p:sp>
      <p:pic>
        <p:nvPicPr>
          <p:cNvPr id="6" name="Grafik 5" descr="Ein Bild, das Menschliches Gesicht, Person, Kleidung, Blazer enthält.&#10;&#10;Automatisch generierte Beschreibung">
            <a:extLst>
              <a:ext uri="{FF2B5EF4-FFF2-40B4-BE49-F238E27FC236}">
                <a16:creationId xmlns:a16="http://schemas.microsoft.com/office/drawing/2014/main" id="{075A5D45-B58F-651D-A860-BDC19CF3D9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7933" y="5834044"/>
            <a:ext cx="7319698" cy="4886471"/>
          </a:xfrm>
          <a:prstGeom prst="rect">
            <a:avLst/>
          </a:prstGeom>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Social Media Background.jpg" descr="Social Media Background.jpg"/>
          <p:cNvPicPr>
            <a:picLocks noChangeAspect="1"/>
          </p:cNvPicPr>
          <p:nvPr/>
        </p:nvPicPr>
        <p:blipFill>
          <a:blip r:embed="rId2"/>
          <a:stretch>
            <a:fillRect/>
          </a:stretch>
        </p:blipFill>
        <p:spPr>
          <a:xfrm>
            <a:off x="0" y="-5930"/>
            <a:ext cx="13716000" cy="13716000"/>
          </a:xfrm>
          <a:prstGeom prst="rect">
            <a:avLst/>
          </a:prstGeom>
          <a:ln w="12700">
            <a:miter lim="400000"/>
          </a:ln>
        </p:spPr>
      </p:pic>
      <p:pic>
        <p:nvPicPr>
          <p:cNvPr id="172" name="Bild" descr="Bild"/>
          <p:cNvPicPr>
            <a:picLocks noChangeAspect="1"/>
          </p:cNvPicPr>
          <p:nvPr/>
        </p:nvPicPr>
        <p:blipFill>
          <a:blip r:embed="rId3"/>
          <a:stretch>
            <a:fillRect/>
          </a:stretch>
        </p:blipFill>
        <p:spPr>
          <a:xfrm>
            <a:off x="688276" y="407464"/>
            <a:ext cx="10817483" cy="2416527"/>
          </a:xfrm>
          <a:prstGeom prst="rect">
            <a:avLst/>
          </a:prstGeom>
          <a:ln w="12700">
            <a:miter lim="400000"/>
          </a:ln>
        </p:spPr>
      </p:pic>
      <p:sp>
        <p:nvSpPr>
          <p:cNvPr id="173" name="...Luptiaec turibus cum quodite prerati si dus sim volore pliatem a abo. Del ea pelitis velita doluptem aut aute molut fuga ora.«"/>
          <p:cNvSpPr txBox="1"/>
          <p:nvPr/>
        </p:nvSpPr>
        <p:spPr>
          <a:xfrm>
            <a:off x="744260" y="3022105"/>
            <a:ext cx="12317285" cy="24165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3578" tIns="53578" rIns="53578" bIns="53578">
            <a:spAutoFit/>
          </a:bodyPr>
          <a:lstStyle>
            <a:lvl1pPr defTabSz="457200">
              <a:lnSpc>
                <a:spcPct val="100000"/>
              </a:lnSpc>
              <a:spcBef>
                <a:spcPts val="0"/>
              </a:spcBef>
              <a:defRPr sz="5600">
                <a:latin typeface="DM Sans 9pt Regular Regular"/>
                <a:ea typeface="DM Sans 9pt Regular Regular"/>
                <a:cs typeface="DM Sans 9pt Regular Regular"/>
                <a:sym typeface="DM Sans 9pt Regular Regular"/>
              </a:defRPr>
            </a:lvl1pPr>
          </a:lstStyle>
          <a:p>
            <a:r>
              <a:rPr lang="de-DE" sz="5000" dirty="0"/>
              <a:t>… ihr Service rund um Publikationen und Zeitschriften für Forscherinnen und Forscher wissenschaftliche Quellen sprudeln lässt.« </a:t>
            </a:r>
          </a:p>
        </p:txBody>
      </p:sp>
      <p:pic>
        <p:nvPicPr>
          <p:cNvPr id="174" name="Bild" descr="Bild"/>
          <p:cNvPicPr>
            <a:picLocks noChangeAspect="1"/>
          </p:cNvPicPr>
          <p:nvPr/>
        </p:nvPicPr>
        <p:blipFill>
          <a:blip r:embed="rId4"/>
          <a:stretch>
            <a:fillRect/>
          </a:stretch>
        </p:blipFill>
        <p:spPr>
          <a:xfrm>
            <a:off x="7397921" y="8305017"/>
            <a:ext cx="6330780" cy="5405053"/>
          </a:xfrm>
          <a:prstGeom prst="rect">
            <a:avLst/>
          </a:prstGeom>
          <a:ln w="12700">
            <a:miter lim="400000"/>
          </a:ln>
        </p:spPr>
      </p:pic>
      <p:pic>
        <p:nvPicPr>
          <p:cNvPr id="4" name="Grafik 3" descr="Ein Bild, das Kleidung, Menschliches Gesicht, Person, Wand enthält.&#10;&#10;Automatisch generierte Beschreibung">
            <a:extLst>
              <a:ext uri="{FF2B5EF4-FFF2-40B4-BE49-F238E27FC236}">
                <a16:creationId xmlns:a16="http://schemas.microsoft.com/office/drawing/2014/main" id="{7E22F79D-CF39-B986-1553-7B2B7AD443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289" y="5852476"/>
            <a:ext cx="7327800" cy="4885200"/>
          </a:xfrm>
          <a:prstGeom prst="rect">
            <a:avLst/>
          </a:prstGeom>
        </p:spPr>
      </p:pic>
      <p:sp>
        <p:nvSpPr>
          <p:cNvPr id="5" name="Jasmin Musterfrau">
            <a:extLst>
              <a:ext uri="{FF2B5EF4-FFF2-40B4-BE49-F238E27FC236}">
                <a16:creationId xmlns:a16="http://schemas.microsoft.com/office/drawing/2014/main" id="{C4C2F2AD-DACD-6BF0-50EC-CF45BD512790}"/>
              </a:ext>
            </a:extLst>
          </p:cNvPr>
          <p:cNvSpPr txBox="1"/>
          <p:nvPr/>
        </p:nvSpPr>
        <p:spPr>
          <a:xfrm>
            <a:off x="688276" y="10756337"/>
            <a:ext cx="6925503" cy="17394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3578" tIns="53578" rIns="53578" bIns="53578">
            <a:spAutoFit/>
          </a:bodyPr>
          <a:lstStyle>
            <a:lvl1pPr defTabSz="457200">
              <a:lnSpc>
                <a:spcPct val="100000"/>
              </a:lnSpc>
              <a:spcBef>
                <a:spcPts val="0"/>
              </a:spcBef>
              <a:defRPr sz="4000">
                <a:latin typeface="DM Sans 9pt Regular Regular"/>
                <a:ea typeface="DM Sans 9pt Regular Regular"/>
                <a:cs typeface="DM Sans 9pt Regular Regular"/>
                <a:sym typeface="DM Sans 9pt Regular Regular"/>
              </a:defRPr>
            </a:lvl1pPr>
          </a:lstStyle>
          <a:p>
            <a:r>
              <a:rPr lang="de-DE" dirty="0"/>
              <a:t>Prof. Dr. Christoph M. Schmidt</a:t>
            </a:r>
          </a:p>
          <a:p>
            <a:r>
              <a:rPr lang="de-DE" sz="3300" dirty="0">
                <a:solidFill>
                  <a:schemeClr val="bg1">
                    <a:lumMod val="50000"/>
                  </a:schemeClr>
                </a:solidFill>
              </a:rPr>
              <a:t>Präsident des RWI – Leibniz-Institut für Wirtschaftsforschung</a:t>
            </a:r>
          </a:p>
        </p:txBody>
      </p:sp>
    </p:spTree>
    <p:extLst>
      <p:ext uri="{BB962C8B-B14F-4D97-AF65-F5344CB8AC3E}">
        <p14:creationId xmlns:p14="http://schemas.microsoft.com/office/powerpoint/2010/main" val="27853833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Social Media Background.jpg" descr="Social Media Background.jpg"/>
          <p:cNvPicPr>
            <a:picLocks noChangeAspect="1"/>
          </p:cNvPicPr>
          <p:nvPr/>
        </p:nvPicPr>
        <p:blipFill>
          <a:blip r:embed="rId2"/>
          <a:stretch>
            <a:fillRect/>
          </a:stretch>
        </p:blipFill>
        <p:spPr>
          <a:xfrm>
            <a:off x="0" y="-5930"/>
            <a:ext cx="13716000" cy="13716000"/>
          </a:xfrm>
          <a:prstGeom prst="rect">
            <a:avLst/>
          </a:prstGeom>
          <a:ln w="12700">
            <a:miter lim="400000"/>
          </a:ln>
        </p:spPr>
      </p:pic>
      <p:pic>
        <p:nvPicPr>
          <p:cNvPr id="172" name="Bild" descr="Bild"/>
          <p:cNvPicPr>
            <a:picLocks noChangeAspect="1"/>
          </p:cNvPicPr>
          <p:nvPr/>
        </p:nvPicPr>
        <p:blipFill>
          <a:blip r:embed="rId3"/>
          <a:stretch>
            <a:fillRect/>
          </a:stretch>
        </p:blipFill>
        <p:spPr>
          <a:xfrm>
            <a:off x="688276" y="407464"/>
            <a:ext cx="10817483" cy="2416527"/>
          </a:xfrm>
          <a:prstGeom prst="rect">
            <a:avLst/>
          </a:prstGeom>
          <a:ln w="12700">
            <a:miter lim="400000"/>
          </a:ln>
        </p:spPr>
      </p:pic>
      <p:sp>
        <p:nvSpPr>
          <p:cNvPr id="173" name="...Luptiaec turibus cum quodite prerati si dus sim volore pliatem a abo. Del ea pelitis velita doluptem aut aute molut fuga ora.«"/>
          <p:cNvSpPr txBox="1"/>
          <p:nvPr/>
        </p:nvSpPr>
        <p:spPr>
          <a:xfrm>
            <a:off x="744260" y="3022105"/>
            <a:ext cx="12299936" cy="24165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3578" tIns="53578" rIns="53578" bIns="53578">
            <a:spAutoFit/>
          </a:bodyPr>
          <a:lstStyle>
            <a:lvl1pPr defTabSz="457200">
              <a:lnSpc>
                <a:spcPct val="100000"/>
              </a:lnSpc>
              <a:spcBef>
                <a:spcPts val="0"/>
              </a:spcBef>
              <a:defRPr sz="5600">
                <a:latin typeface="DM Sans 9pt Regular Regular"/>
                <a:ea typeface="DM Sans 9pt Regular Regular"/>
                <a:cs typeface="DM Sans 9pt Regular Regular"/>
                <a:sym typeface="DM Sans 9pt Regular Regular"/>
              </a:defRPr>
            </a:lvl1pPr>
          </a:lstStyle>
          <a:p>
            <a:r>
              <a:rPr lang="de-DE" sz="5000" dirty="0"/>
              <a:t>… in ihnen all unser Wissen zusammenfließt. Sie sind Herz, Ruhepol und Orte der Inspiration.«</a:t>
            </a:r>
          </a:p>
        </p:txBody>
      </p:sp>
      <p:pic>
        <p:nvPicPr>
          <p:cNvPr id="174" name="Bild" descr="Bild"/>
          <p:cNvPicPr>
            <a:picLocks noChangeAspect="1"/>
          </p:cNvPicPr>
          <p:nvPr/>
        </p:nvPicPr>
        <p:blipFill>
          <a:blip r:embed="rId4"/>
          <a:stretch>
            <a:fillRect/>
          </a:stretch>
        </p:blipFill>
        <p:spPr>
          <a:xfrm>
            <a:off x="7397921" y="8305017"/>
            <a:ext cx="6330780" cy="5405053"/>
          </a:xfrm>
          <a:prstGeom prst="rect">
            <a:avLst/>
          </a:prstGeom>
          <a:ln w="12700">
            <a:miter lim="400000"/>
          </a:ln>
        </p:spPr>
      </p:pic>
      <p:sp>
        <p:nvSpPr>
          <p:cNvPr id="5" name="Jasmin Musterfrau">
            <a:extLst>
              <a:ext uri="{FF2B5EF4-FFF2-40B4-BE49-F238E27FC236}">
                <a16:creationId xmlns:a16="http://schemas.microsoft.com/office/drawing/2014/main" id="{C4C2F2AD-DACD-6BF0-50EC-CF45BD512790}"/>
              </a:ext>
            </a:extLst>
          </p:cNvPr>
          <p:cNvSpPr txBox="1"/>
          <p:nvPr/>
        </p:nvSpPr>
        <p:spPr>
          <a:xfrm>
            <a:off x="688276" y="10719015"/>
            <a:ext cx="6925503" cy="1231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3578" tIns="53578" rIns="53578" bIns="53578">
            <a:spAutoFit/>
          </a:bodyPr>
          <a:lstStyle>
            <a:lvl1pPr defTabSz="457200">
              <a:lnSpc>
                <a:spcPct val="100000"/>
              </a:lnSpc>
              <a:spcBef>
                <a:spcPts val="0"/>
              </a:spcBef>
              <a:defRPr sz="4000">
                <a:latin typeface="DM Sans 9pt Regular Regular"/>
                <a:ea typeface="DM Sans 9pt Regular Regular"/>
                <a:cs typeface="DM Sans 9pt Regular Regular"/>
                <a:sym typeface="DM Sans 9pt Regular Regular"/>
              </a:defRPr>
            </a:lvl1pPr>
          </a:lstStyle>
          <a:p>
            <a:r>
              <a:rPr lang="de-DE" dirty="0"/>
              <a:t>Prof. Dr. Vera Meyer </a:t>
            </a:r>
          </a:p>
          <a:p>
            <a:r>
              <a:rPr lang="de-DE" sz="3300" dirty="0">
                <a:solidFill>
                  <a:schemeClr val="bg1">
                    <a:lumMod val="50000"/>
                  </a:schemeClr>
                </a:solidFill>
              </a:rPr>
              <a:t>Pilzforscherin</a:t>
            </a:r>
          </a:p>
        </p:txBody>
      </p:sp>
      <p:pic>
        <p:nvPicPr>
          <p:cNvPr id="2" name="Grafik 1" descr="Ein Bild, das Person, Menschliches Gesicht, Lächeln, Kleidung enthält.&#10;&#10;Automatisch generierte Beschreibung">
            <a:extLst>
              <a:ext uri="{FF2B5EF4-FFF2-40B4-BE49-F238E27FC236}">
                <a16:creationId xmlns:a16="http://schemas.microsoft.com/office/drawing/2014/main" id="{2BB40E31-BCBA-3A5E-56CC-FAE00BFE2EA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260" y="5808695"/>
            <a:ext cx="7464189" cy="4885200"/>
          </a:xfrm>
          <a:prstGeom prst="rect">
            <a:avLst/>
          </a:prstGeom>
          <a:noFill/>
          <a:ln>
            <a:noFill/>
          </a:ln>
        </p:spPr>
      </p:pic>
    </p:spTree>
    <p:extLst>
      <p:ext uri="{BB962C8B-B14F-4D97-AF65-F5344CB8AC3E}">
        <p14:creationId xmlns:p14="http://schemas.microsoft.com/office/powerpoint/2010/main" val="191177669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Social Media Background.jpg" descr="Social Media Background.jpg"/>
          <p:cNvPicPr>
            <a:picLocks noChangeAspect="1"/>
          </p:cNvPicPr>
          <p:nvPr/>
        </p:nvPicPr>
        <p:blipFill>
          <a:blip r:embed="rId2"/>
          <a:stretch>
            <a:fillRect/>
          </a:stretch>
        </p:blipFill>
        <p:spPr>
          <a:xfrm>
            <a:off x="0" y="-5930"/>
            <a:ext cx="13716000" cy="13716000"/>
          </a:xfrm>
          <a:prstGeom prst="rect">
            <a:avLst/>
          </a:prstGeom>
          <a:ln w="12700">
            <a:miter lim="400000"/>
          </a:ln>
        </p:spPr>
      </p:pic>
      <p:pic>
        <p:nvPicPr>
          <p:cNvPr id="172" name="Bild" descr="Bild"/>
          <p:cNvPicPr>
            <a:picLocks noChangeAspect="1"/>
          </p:cNvPicPr>
          <p:nvPr/>
        </p:nvPicPr>
        <p:blipFill>
          <a:blip r:embed="rId3"/>
          <a:stretch>
            <a:fillRect/>
          </a:stretch>
        </p:blipFill>
        <p:spPr>
          <a:xfrm>
            <a:off x="688276" y="407464"/>
            <a:ext cx="10817483" cy="2416527"/>
          </a:xfrm>
          <a:prstGeom prst="rect">
            <a:avLst/>
          </a:prstGeom>
          <a:ln w="12700">
            <a:miter lim="400000"/>
          </a:ln>
        </p:spPr>
      </p:pic>
      <p:sp>
        <p:nvSpPr>
          <p:cNvPr id="173" name="...Luptiaec turibus cum quodite prerati si dus sim volore pliatem a abo. Del ea pelitis velita doluptem aut aute molut fuga ora.«"/>
          <p:cNvSpPr txBox="1"/>
          <p:nvPr/>
        </p:nvSpPr>
        <p:spPr>
          <a:xfrm>
            <a:off x="744260" y="3022105"/>
            <a:ext cx="12317285" cy="4417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3578" tIns="53578" rIns="53578" bIns="53578">
            <a:spAutoFit/>
          </a:bodyPr>
          <a:lstStyle>
            <a:lvl1pPr defTabSz="457200">
              <a:lnSpc>
                <a:spcPct val="100000"/>
              </a:lnSpc>
              <a:spcBef>
                <a:spcPts val="0"/>
              </a:spcBef>
              <a:defRPr sz="5600">
                <a:latin typeface="DM Sans 9pt Regular Regular"/>
                <a:ea typeface="DM Sans 9pt Regular Regular"/>
                <a:cs typeface="DM Sans 9pt Regular Regular"/>
                <a:sym typeface="DM Sans 9pt Regular Regular"/>
              </a:defRPr>
            </a:lvl1pPr>
          </a:lstStyle>
          <a:p>
            <a:r>
              <a:rPr lang="de-DE" sz="4000" dirty="0"/>
              <a:t>… damit nicht die bisweilen sehr oberflächlichen Scheinwahrheiten der Wikipedia-Welt die Lufthoheit über die tatsächlichen Wahrheiten gewinnen. Entweder schafft es dieses Land, einen rationalen Diskurs auf der Basis wissenschaftlicher Erkenntnisse zu führen, oder es wird wirtschaftlich und kulturell weiter an Bedeutung verlieren.« </a:t>
            </a:r>
          </a:p>
        </p:txBody>
      </p:sp>
      <p:pic>
        <p:nvPicPr>
          <p:cNvPr id="174" name="Bild" descr="Bild"/>
          <p:cNvPicPr>
            <a:picLocks noChangeAspect="1"/>
          </p:cNvPicPr>
          <p:nvPr/>
        </p:nvPicPr>
        <p:blipFill>
          <a:blip r:embed="rId4"/>
          <a:stretch>
            <a:fillRect/>
          </a:stretch>
        </p:blipFill>
        <p:spPr>
          <a:xfrm>
            <a:off x="7397921" y="8305017"/>
            <a:ext cx="6330780" cy="5405053"/>
          </a:xfrm>
          <a:prstGeom prst="rect">
            <a:avLst/>
          </a:prstGeom>
          <a:ln w="12700">
            <a:miter lim="400000"/>
          </a:ln>
        </p:spPr>
      </p:pic>
      <p:sp>
        <p:nvSpPr>
          <p:cNvPr id="5" name="Jasmin Musterfrau">
            <a:extLst>
              <a:ext uri="{FF2B5EF4-FFF2-40B4-BE49-F238E27FC236}">
                <a16:creationId xmlns:a16="http://schemas.microsoft.com/office/drawing/2014/main" id="{C4C2F2AD-DACD-6BF0-50EC-CF45BD512790}"/>
              </a:ext>
            </a:extLst>
          </p:cNvPr>
          <p:cNvSpPr txBox="1"/>
          <p:nvPr/>
        </p:nvSpPr>
        <p:spPr>
          <a:xfrm>
            <a:off x="688276" y="11201940"/>
            <a:ext cx="7429357" cy="20318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3578" tIns="53578" rIns="53578" bIns="53578">
            <a:spAutoFit/>
          </a:bodyPr>
          <a:lstStyle>
            <a:lvl1pPr defTabSz="457200">
              <a:lnSpc>
                <a:spcPct val="100000"/>
              </a:lnSpc>
              <a:spcBef>
                <a:spcPts val="0"/>
              </a:spcBef>
              <a:defRPr sz="4000">
                <a:latin typeface="DM Sans 9pt Regular Regular"/>
                <a:ea typeface="DM Sans 9pt Regular Regular"/>
                <a:cs typeface="DM Sans 9pt Regular Regular"/>
                <a:sym typeface="DM Sans 9pt Regular Regular"/>
              </a:defRPr>
            </a:lvl1pPr>
          </a:lstStyle>
          <a:p>
            <a:r>
              <a:rPr lang="de-DE" sz="3500" dirty="0"/>
              <a:t>Prof. Dr. Hans-Werner Sinn</a:t>
            </a:r>
          </a:p>
          <a:p>
            <a:r>
              <a:rPr lang="de-DE" sz="3000" dirty="0">
                <a:solidFill>
                  <a:schemeClr val="bg1">
                    <a:lumMod val="50000"/>
                  </a:schemeClr>
                </a:solidFill>
              </a:rPr>
              <a:t>Präsident a.D. ifo Institut - Leibniz-Institut für Wirtschaftsforschung an der Universität München e.V.</a:t>
            </a:r>
          </a:p>
        </p:txBody>
      </p:sp>
      <p:pic>
        <p:nvPicPr>
          <p:cNvPr id="3" name="Grafik 2">
            <a:extLst>
              <a:ext uri="{FF2B5EF4-FFF2-40B4-BE49-F238E27FC236}">
                <a16:creationId xmlns:a16="http://schemas.microsoft.com/office/drawing/2014/main" id="{1ED6F498-B9E3-8A75-D3C2-4B6F472719F6}"/>
              </a:ext>
            </a:extLst>
          </p:cNvPr>
          <p:cNvPicPr>
            <a:picLocks noChangeAspect="1"/>
          </p:cNvPicPr>
          <p:nvPr/>
        </p:nvPicPr>
        <p:blipFill>
          <a:blip r:embed="rId5"/>
          <a:stretch>
            <a:fillRect/>
          </a:stretch>
        </p:blipFill>
        <p:spPr>
          <a:xfrm>
            <a:off x="762921" y="7460948"/>
            <a:ext cx="5573820" cy="3715880"/>
          </a:xfrm>
          <a:prstGeom prst="rect">
            <a:avLst/>
          </a:prstGeom>
        </p:spPr>
      </p:pic>
      <p:pic>
        <p:nvPicPr>
          <p:cNvPr id="7" name="Grafik 6">
            <a:extLst>
              <a:ext uri="{FF2B5EF4-FFF2-40B4-BE49-F238E27FC236}">
                <a16:creationId xmlns:a16="http://schemas.microsoft.com/office/drawing/2014/main" id="{F87306DC-4B85-50E5-E32A-43FE76FB6EB9}"/>
              </a:ext>
            </a:extLst>
          </p:cNvPr>
          <p:cNvPicPr>
            <a:picLocks noChangeAspect="1"/>
          </p:cNvPicPr>
          <p:nvPr/>
        </p:nvPicPr>
        <p:blipFill>
          <a:blip r:embed="rId6"/>
          <a:stretch>
            <a:fillRect/>
          </a:stretch>
        </p:blipFill>
        <p:spPr>
          <a:xfrm>
            <a:off x="6143670" y="2128274"/>
            <a:ext cx="2235220" cy="617637"/>
          </a:xfrm>
          <a:prstGeom prst="rect">
            <a:avLst/>
          </a:prstGeom>
        </p:spPr>
      </p:pic>
    </p:spTree>
    <p:extLst>
      <p:ext uri="{BB962C8B-B14F-4D97-AF65-F5344CB8AC3E}">
        <p14:creationId xmlns:p14="http://schemas.microsoft.com/office/powerpoint/2010/main" val="305896381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Social Media Background.jpg" descr="Social Media Background.jpg"/>
          <p:cNvPicPr>
            <a:picLocks noChangeAspect="1"/>
          </p:cNvPicPr>
          <p:nvPr/>
        </p:nvPicPr>
        <p:blipFill>
          <a:blip r:embed="rId2"/>
          <a:stretch>
            <a:fillRect/>
          </a:stretch>
        </p:blipFill>
        <p:spPr>
          <a:xfrm>
            <a:off x="-1" y="-5930"/>
            <a:ext cx="13716000" cy="13716000"/>
          </a:xfrm>
          <a:prstGeom prst="rect">
            <a:avLst/>
          </a:prstGeom>
          <a:ln w="12700">
            <a:miter lim="400000"/>
          </a:ln>
        </p:spPr>
      </p:pic>
      <p:sp>
        <p:nvSpPr>
          <p:cNvPr id="179" name="...Luptiaec turibus cum quodite prerati si dus sim volore pliatem a abo. Del ea pelitis velita doluptem aut aute molut fuga ora.«"/>
          <p:cNvSpPr txBox="1"/>
          <p:nvPr/>
        </p:nvSpPr>
        <p:spPr>
          <a:xfrm>
            <a:off x="699357" y="3024350"/>
            <a:ext cx="12317285" cy="16470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3578" tIns="53578" rIns="53578" bIns="53578">
            <a:spAutoFit/>
          </a:bodyPr>
          <a:lstStyle>
            <a:lvl1pPr defTabSz="457200">
              <a:lnSpc>
                <a:spcPct val="100000"/>
              </a:lnSpc>
              <a:spcBef>
                <a:spcPts val="0"/>
              </a:spcBef>
              <a:defRPr sz="5600">
                <a:latin typeface="DM Sans 9pt Regular Regular"/>
                <a:ea typeface="DM Sans 9pt Regular Regular"/>
                <a:cs typeface="DM Sans 9pt Regular Regular"/>
                <a:sym typeface="DM Sans 9pt Regular Regular"/>
              </a:defRPr>
            </a:lvl1pPr>
          </a:lstStyle>
          <a:p>
            <a:r>
              <a:rPr lang="de-DE" sz="5000" dirty="0"/>
              <a:t>… auch Jugendbücher fundiert recherchiert sein müssen .«</a:t>
            </a:r>
          </a:p>
        </p:txBody>
      </p:sp>
      <p:sp>
        <p:nvSpPr>
          <p:cNvPr id="182" name="Jasmin Musterfrau"/>
          <p:cNvSpPr txBox="1"/>
          <p:nvPr/>
        </p:nvSpPr>
        <p:spPr>
          <a:xfrm>
            <a:off x="737560" y="11377504"/>
            <a:ext cx="6610337" cy="12315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3578" tIns="53578" rIns="53578" bIns="53578">
            <a:spAutoFit/>
          </a:bodyPr>
          <a:lstStyle>
            <a:lvl1pPr defTabSz="457200">
              <a:lnSpc>
                <a:spcPct val="100000"/>
              </a:lnSpc>
              <a:spcBef>
                <a:spcPts val="0"/>
              </a:spcBef>
              <a:defRPr sz="4000">
                <a:latin typeface="DM Sans 9pt Regular Regular"/>
                <a:ea typeface="DM Sans 9pt Regular Regular"/>
                <a:cs typeface="DM Sans 9pt Regular Regular"/>
                <a:sym typeface="DM Sans 9pt Regular Regular"/>
              </a:defRPr>
            </a:lvl1pPr>
          </a:lstStyle>
          <a:p>
            <a:r>
              <a:rPr lang="de-DE" dirty="0"/>
              <a:t>Kirsten Boie</a:t>
            </a:r>
          </a:p>
          <a:p>
            <a:r>
              <a:rPr lang="de-DE" sz="3300" dirty="0">
                <a:solidFill>
                  <a:schemeClr val="bg1">
                    <a:lumMod val="50000"/>
                  </a:schemeClr>
                </a:solidFill>
              </a:rPr>
              <a:t>Kinder- und Jugendbuchautorin</a:t>
            </a:r>
          </a:p>
        </p:txBody>
      </p:sp>
      <p:pic>
        <p:nvPicPr>
          <p:cNvPr id="183" name="Bild" descr="Bild"/>
          <p:cNvPicPr>
            <a:picLocks noChangeAspect="1"/>
          </p:cNvPicPr>
          <p:nvPr/>
        </p:nvPicPr>
        <p:blipFill>
          <a:blip r:embed="rId3"/>
          <a:stretch>
            <a:fillRect/>
          </a:stretch>
        </p:blipFill>
        <p:spPr>
          <a:xfrm>
            <a:off x="531844" y="397680"/>
            <a:ext cx="10813332" cy="2415600"/>
          </a:xfrm>
          <a:prstGeom prst="rect">
            <a:avLst/>
          </a:prstGeom>
          <a:ln w="12700">
            <a:miter lim="400000"/>
          </a:ln>
        </p:spPr>
      </p:pic>
      <p:pic>
        <p:nvPicPr>
          <p:cNvPr id="6" name="Bild" descr="Bild">
            <a:extLst>
              <a:ext uri="{FF2B5EF4-FFF2-40B4-BE49-F238E27FC236}">
                <a16:creationId xmlns:a16="http://schemas.microsoft.com/office/drawing/2014/main" id="{3E025007-79A6-0CA5-4714-27FFE81281CE}"/>
              </a:ext>
            </a:extLst>
          </p:cNvPr>
          <p:cNvPicPr>
            <a:picLocks noChangeAspect="1"/>
          </p:cNvPicPr>
          <p:nvPr/>
        </p:nvPicPr>
        <p:blipFill>
          <a:blip r:embed="rId4"/>
          <a:stretch>
            <a:fillRect/>
          </a:stretch>
        </p:blipFill>
        <p:spPr>
          <a:xfrm>
            <a:off x="7397921" y="8305017"/>
            <a:ext cx="6330780" cy="5405053"/>
          </a:xfrm>
          <a:prstGeom prst="rect">
            <a:avLst/>
          </a:prstGeom>
          <a:ln w="12700">
            <a:miter lim="400000"/>
          </a:ln>
        </p:spPr>
      </p:pic>
      <p:pic>
        <p:nvPicPr>
          <p:cNvPr id="10" name="Grafik 9">
            <a:extLst>
              <a:ext uri="{FF2B5EF4-FFF2-40B4-BE49-F238E27FC236}">
                <a16:creationId xmlns:a16="http://schemas.microsoft.com/office/drawing/2014/main" id="{1D12B4F2-F77D-2A8D-3E51-990D01B6A465}"/>
              </a:ext>
            </a:extLst>
          </p:cNvPr>
          <p:cNvPicPr>
            <a:picLocks noChangeAspect="1"/>
          </p:cNvPicPr>
          <p:nvPr/>
        </p:nvPicPr>
        <p:blipFill>
          <a:blip r:embed="rId5"/>
          <a:stretch>
            <a:fillRect/>
          </a:stretch>
        </p:blipFill>
        <p:spPr>
          <a:xfrm>
            <a:off x="737559" y="4959502"/>
            <a:ext cx="4282309" cy="6424077"/>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Social Media Background.jpg" descr="Social Media Background.jpg"/>
          <p:cNvPicPr>
            <a:picLocks noChangeAspect="1"/>
          </p:cNvPicPr>
          <p:nvPr/>
        </p:nvPicPr>
        <p:blipFill>
          <a:blip r:embed="rId2"/>
          <a:stretch>
            <a:fillRect/>
          </a:stretch>
        </p:blipFill>
        <p:spPr>
          <a:xfrm>
            <a:off x="-1" y="-5930"/>
            <a:ext cx="13716000" cy="13716000"/>
          </a:xfrm>
          <a:prstGeom prst="rect">
            <a:avLst/>
          </a:prstGeom>
          <a:ln w="12700">
            <a:miter lim="400000"/>
          </a:ln>
        </p:spPr>
      </p:pic>
      <p:sp>
        <p:nvSpPr>
          <p:cNvPr id="179" name="...Luptiaec turibus cum quodite prerati si dus sim volore pliatem a abo. Del ea pelitis velita doluptem aut aute molut fuga ora.«"/>
          <p:cNvSpPr txBox="1"/>
          <p:nvPr/>
        </p:nvSpPr>
        <p:spPr>
          <a:xfrm>
            <a:off x="699357" y="3024350"/>
            <a:ext cx="12317285" cy="24165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3578" tIns="53578" rIns="53578" bIns="53578">
            <a:spAutoFit/>
          </a:bodyPr>
          <a:lstStyle>
            <a:lvl1pPr defTabSz="457200">
              <a:lnSpc>
                <a:spcPct val="100000"/>
              </a:lnSpc>
              <a:spcBef>
                <a:spcPts val="0"/>
              </a:spcBef>
              <a:defRPr sz="5600">
                <a:latin typeface="DM Sans 9pt Regular Regular"/>
                <a:ea typeface="DM Sans 9pt Regular Regular"/>
                <a:cs typeface="DM Sans 9pt Regular Regular"/>
                <a:sym typeface="DM Sans 9pt Regular Regular"/>
              </a:defRPr>
            </a:lvl1pPr>
          </a:lstStyle>
          <a:p>
            <a:r>
              <a:rPr lang="de-DE" sz="5000" dirty="0"/>
              <a:t>…weil die </a:t>
            </a:r>
            <a:r>
              <a:rPr lang="de-DE" sz="5000" dirty="0" err="1"/>
              <a:t>Forscher:innen</a:t>
            </a:r>
            <a:r>
              <a:rPr lang="de-DE" sz="5000" dirty="0"/>
              <a:t> früher super gearbeitet haben und ich gerne von ihnen lerne.“</a:t>
            </a:r>
          </a:p>
        </p:txBody>
      </p:sp>
      <p:sp>
        <p:nvSpPr>
          <p:cNvPr id="182" name="Jasmin Musterfrau"/>
          <p:cNvSpPr txBox="1"/>
          <p:nvPr/>
        </p:nvSpPr>
        <p:spPr>
          <a:xfrm>
            <a:off x="756221" y="11713402"/>
            <a:ext cx="6610337" cy="17394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3578" tIns="53578" rIns="53578" bIns="53578">
            <a:spAutoFit/>
          </a:bodyPr>
          <a:lstStyle>
            <a:lvl1pPr defTabSz="457200">
              <a:lnSpc>
                <a:spcPct val="100000"/>
              </a:lnSpc>
              <a:spcBef>
                <a:spcPts val="0"/>
              </a:spcBef>
              <a:defRPr sz="4000">
                <a:latin typeface="DM Sans 9pt Regular Regular"/>
                <a:ea typeface="DM Sans 9pt Regular Regular"/>
                <a:cs typeface="DM Sans 9pt Regular Regular"/>
                <a:sym typeface="DM Sans 9pt Regular Regular"/>
              </a:defRPr>
            </a:lvl1pPr>
          </a:lstStyle>
          <a:p>
            <a:r>
              <a:rPr lang="de-DE" dirty="0"/>
              <a:t>Dr. Mark Benecke</a:t>
            </a:r>
          </a:p>
          <a:p>
            <a:r>
              <a:rPr lang="de-DE" sz="3300" dirty="0">
                <a:solidFill>
                  <a:schemeClr val="bg1">
                    <a:lumMod val="50000"/>
                  </a:schemeClr>
                </a:solidFill>
              </a:rPr>
              <a:t>Kriminalbiologe und Spezialist für forensische Entomologie</a:t>
            </a:r>
          </a:p>
        </p:txBody>
      </p:sp>
      <p:pic>
        <p:nvPicPr>
          <p:cNvPr id="183" name="Bild" descr="Bild"/>
          <p:cNvPicPr>
            <a:picLocks noChangeAspect="1"/>
          </p:cNvPicPr>
          <p:nvPr/>
        </p:nvPicPr>
        <p:blipFill>
          <a:blip r:embed="rId3"/>
          <a:stretch>
            <a:fillRect/>
          </a:stretch>
        </p:blipFill>
        <p:spPr>
          <a:xfrm>
            <a:off x="531844" y="397680"/>
            <a:ext cx="10813332" cy="2415600"/>
          </a:xfrm>
          <a:prstGeom prst="rect">
            <a:avLst/>
          </a:prstGeom>
          <a:ln w="12700">
            <a:miter lim="400000"/>
          </a:ln>
        </p:spPr>
      </p:pic>
      <p:pic>
        <p:nvPicPr>
          <p:cNvPr id="6" name="Bild" descr="Bild">
            <a:extLst>
              <a:ext uri="{FF2B5EF4-FFF2-40B4-BE49-F238E27FC236}">
                <a16:creationId xmlns:a16="http://schemas.microsoft.com/office/drawing/2014/main" id="{3E025007-79A6-0CA5-4714-27FFE81281CE}"/>
              </a:ext>
            </a:extLst>
          </p:cNvPr>
          <p:cNvPicPr>
            <a:picLocks noChangeAspect="1"/>
          </p:cNvPicPr>
          <p:nvPr/>
        </p:nvPicPr>
        <p:blipFill>
          <a:blip r:embed="rId4"/>
          <a:stretch>
            <a:fillRect/>
          </a:stretch>
        </p:blipFill>
        <p:spPr>
          <a:xfrm>
            <a:off x="7397921" y="8305017"/>
            <a:ext cx="6330780" cy="5405053"/>
          </a:xfrm>
          <a:prstGeom prst="rect">
            <a:avLst/>
          </a:prstGeom>
          <a:ln w="12700">
            <a:miter lim="400000"/>
          </a:ln>
        </p:spPr>
      </p:pic>
      <p:pic>
        <p:nvPicPr>
          <p:cNvPr id="8" name="Grafik 7" descr="Ein Bild, das Menschliches Gesicht, Person, Kleidung, Porträt enthält.&#10;&#10;Automatisch generierte Beschreibung">
            <a:extLst>
              <a:ext uri="{FF2B5EF4-FFF2-40B4-BE49-F238E27FC236}">
                <a16:creationId xmlns:a16="http://schemas.microsoft.com/office/drawing/2014/main" id="{804D8BD5-9241-4A5D-866D-3695A82983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4881" y="5577302"/>
            <a:ext cx="4080000" cy="6120000"/>
          </a:xfrm>
          <a:prstGeom prst="rect">
            <a:avLst/>
          </a:prstGeom>
        </p:spPr>
      </p:pic>
    </p:spTree>
    <p:extLst>
      <p:ext uri="{BB962C8B-B14F-4D97-AF65-F5344CB8AC3E}">
        <p14:creationId xmlns:p14="http://schemas.microsoft.com/office/powerpoint/2010/main" val="364617255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 name="Social Media Background.jpg" descr="Social Media Background.jpg"/>
          <p:cNvPicPr>
            <a:picLocks noChangeAspect="1"/>
          </p:cNvPicPr>
          <p:nvPr/>
        </p:nvPicPr>
        <p:blipFill>
          <a:blip r:embed="rId2"/>
          <a:stretch>
            <a:fillRect/>
          </a:stretch>
        </p:blipFill>
        <p:spPr>
          <a:xfrm>
            <a:off x="0" y="0"/>
            <a:ext cx="13716000" cy="13716000"/>
          </a:xfrm>
          <a:prstGeom prst="rect">
            <a:avLst/>
          </a:prstGeom>
          <a:ln w="12700">
            <a:miter lim="400000"/>
          </a:ln>
        </p:spPr>
      </p:pic>
      <p:sp>
        <p:nvSpPr>
          <p:cNvPr id="179" name="...Luptiaec turibus cum quodite prerati si dus sim volore pliatem a abo. Del ea pelitis velita doluptem aut aute molut fuga ora.«"/>
          <p:cNvSpPr txBox="1"/>
          <p:nvPr/>
        </p:nvSpPr>
        <p:spPr>
          <a:xfrm>
            <a:off x="699357" y="3024350"/>
            <a:ext cx="12317285" cy="31859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3578" tIns="53578" rIns="53578" bIns="53578">
            <a:spAutoFit/>
          </a:bodyPr>
          <a:lstStyle>
            <a:lvl1pPr defTabSz="457200">
              <a:lnSpc>
                <a:spcPct val="100000"/>
              </a:lnSpc>
              <a:spcBef>
                <a:spcPts val="0"/>
              </a:spcBef>
              <a:defRPr sz="5600">
                <a:latin typeface="DM Sans 9pt Regular Regular"/>
                <a:ea typeface="DM Sans 9pt Regular Regular"/>
                <a:cs typeface="DM Sans 9pt Regular Regular"/>
                <a:sym typeface="DM Sans 9pt Regular Regular"/>
              </a:defRPr>
            </a:lvl1pPr>
          </a:lstStyle>
          <a:p>
            <a:r>
              <a:rPr lang="de-DE" sz="5000" dirty="0"/>
              <a:t>… weil ich über die ZB MED auf ganz viele Aufsätze und Bücher zugreifen kann, die meine Unibibliothek vor Ort gar nicht im Bestand hat.« </a:t>
            </a:r>
          </a:p>
        </p:txBody>
      </p:sp>
      <p:sp>
        <p:nvSpPr>
          <p:cNvPr id="182" name="Jasmin Musterfrau"/>
          <p:cNvSpPr txBox="1"/>
          <p:nvPr/>
        </p:nvSpPr>
        <p:spPr>
          <a:xfrm>
            <a:off x="700238" y="11526792"/>
            <a:ext cx="4663653" cy="1231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3578" tIns="53578" rIns="53578" bIns="53578">
            <a:spAutoFit/>
          </a:bodyPr>
          <a:lstStyle>
            <a:lvl1pPr defTabSz="457200">
              <a:lnSpc>
                <a:spcPct val="100000"/>
              </a:lnSpc>
              <a:spcBef>
                <a:spcPts val="0"/>
              </a:spcBef>
              <a:defRPr sz="4000">
                <a:latin typeface="DM Sans 9pt Regular Regular"/>
                <a:ea typeface="DM Sans 9pt Regular Regular"/>
                <a:cs typeface="DM Sans 9pt Regular Regular"/>
                <a:sym typeface="DM Sans 9pt Regular Regular"/>
              </a:defRPr>
            </a:lvl1pPr>
          </a:lstStyle>
          <a:p>
            <a:r>
              <a:rPr lang="de-DE" dirty="0"/>
              <a:t>Greta O. </a:t>
            </a:r>
            <a:r>
              <a:rPr lang="de-DE" sz="3300" dirty="0">
                <a:solidFill>
                  <a:schemeClr val="bg1">
                    <a:lumMod val="50000"/>
                  </a:schemeClr>
                </a:solidFill>
              </a:rPr>
              <a:t>Psychologiestudentin</a:t>
            </a:r>
            <a:endParaRPr sz="3300" dirty="0">
              <a:solidFill>
                <a:schemeClr val="bg1">
                  <a:lumMod val="50000"/>
                </a:schemeClr>
              </a:solidFill>
            </a:endParaRPr>
          </a:p>
        </p:txBody>
      </p:sp>
      <p:pic>
        <p:nvPicPr>
          <p:cNvPr id="183" name="Bild" descr="Bild"/>
          <p:cNvPicPr>
            <a:picLocks noChangeAspect="1"/>
          </p:cNvPicPr>
          <p:nvPr/>
        </p:nvPicPr>
        <p:blipFill>
          <a:blip r:embed="rId3"/>
          <a:stretch>
            <a:fillRect/>
          </a:stretch>
        </p:blipFill>
        <p:spPr>
          <a:xfrm>
            <a:off x="531844" y="397680"/>
            <a:ext cx="10813332" cy="2415600"/>
          </a:xfrm>
          <a:prstGeom prst="rect">
            <a:avLst/>
          </a:prstGeom>
          <a:ln w="12700">
            <a:miter lim="400000"/>
          </a:ln>
        </p:spPr>
      </p:pic>
      <p:pic>
        <p:nvPicPr>
          <p:cNvPr id="5" name="Grafik 4">
            <a:extLst>
              <a:ext uri="{FF2B5EF4-FFF2-40B4-BE49-F238E27FC236}">
                <a16:creationId xmlns:a16="http://schemas.microsoft.com/office/drawing/2014/main" id="{560A9E25-D2C9-28EA-313C-E532FA3CE941}"/>
              </a:ext>
            </a:extLst>
          </p:cNvPr>
          <p:cNvPicPr>
            <a:picLocks noChangeAspect="1"/>
          </p:cNvPicPr>
          <p:nvPr/>
        </p:nvPicPr>
        <p:blipFill>
          <a:blip r:embed="rId4"/>
          <a:stretch>
            <a:fillRect/>
          </a:stretch>
        </p:blipFill>
        <p:spPr>
          <a:xfrm>
            <a:off x="774879" y="6656308"/>
            <a:ext cx="7248511" cy="4860000"/>
          </a:xfrm>
          <a:prstGeom prst="rect">
            <a:avLst/>
          </a:prstGeom>
        </p:spPr>
      </p:pic>
      <p:pic>
        <p:nvPicPr>
          <p:cNvPr id="6" name="Bild" descr="Bild">
            <a:extLst>
              <a:ext uri="{FF2B5EF4-FFF2-40B4-BE49-F238E27FC236}">
                <a16:creationId xmlns:a16="http://schemas.microsoft.com/office/drawing/2014/main" id="{3E025007-79A6-0CA5-4714-27FFE81281CE}"/>
              </a:ext>
            </a:extLst>
          </p:cNvPr>
          <p:cNvPicPr>
            <a:picLocks noChangeAspect="1"/>
          </p:cNvPicPr>
          <p:nvPr/>
        </p:nvPicPr>
        <p:blipFill>
          <a:blip r:embed="rId5"/>
          <a:stretch>
            <a:fillRect/>
          </a:stretch>
        </p:blipFill>
        <p:spPr>
          <a:xfrm>
            <a:off x="7397921" y="8305017"/>
            <a:ext cx="6330780" cy="5405053"/>
          </a:xfrm>
          <a:prstGeom prst="rect">
            <a:avLst/>
          </a:prstGeom>
          <a:ln w="12700">
            <a:miter lim="400000"/>
          </a:ln>
        </p:spPr>
      </p:pic>
    </p:spTree>
    <p:extLst>
      <p:ext uri="{BB962C8B-B14F-4D97-AF65-F5344CB8AC3E}">
        <p14:creationId xmlns:p14="http://schemas.microsoft.com/office/powerpoint/2010/main" val="604047168"/>
      </p:ext>
    </p:extLst>
  </p:cSld>
  <p:clrMapOvr>
    <a:masterClrMapping/>
  </p:clrMapOvr>
  <p:transition spd="med"/>
</p:sld>
</file>

<file path=ppt/theme/theme1.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3578" tIns="53578" rIns="53578" bIns="53578"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3578" tIns="53578" rIns="53578" bIns="53578" numCol="1" spcCol="38100" rtlCol="0" anchor="ctr">
        <a:spAutoFit/>
      </a:bodyPr>
      <a:lstStyle>
        <a:defPPr marL="0" marR="0" indent="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3578" tIns="53578" rIns="53578" bIns="53578"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3578" tIns="53578" rIns="53578" bIns="53578" numCol="1" spcCol="38100" rtlCol="0" anchor="ctr">
        <a:spAutoFit/>
      </a:bodyPr>
      <a:lstStyle>
        <a:defPPr marL="0" marR="0" indent="0" algn="l" defTabSz="2438339" rtl="0" fontAlgn="auto" latinLnBrk="0" hangingPunct="0">
          <a:lnSpc>
            <a:spcPct val="90000"/>
          </a:lnSpc>
          <a:spcBef>
            <a:spcPts val="45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237</Words>
  <Application>Microsoft Office PowerPoint</Application>
  <PresentationFormat>Benutzerdefiniert</PresentationFormat>
  <Paragraphs>20</Paragraphs>
  <Slides>7</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7</vt:i4>
      </vt:variant>
    </vt:vector>
  </HeadingPairs>
  <TitlesOfParts>
    <vt:vector size="11" baseType="lpstr">
      <vt:lpstr>DM Sans 9pt Regular Regular</vt:lpstr>
      <vt:lpstr>Helvetica Neue</vt:lpstr>
      <vt:lpstr>Helvetica Neue Medium</vt:lpstr>
      <vt:lpstr>21_BasicWhite</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Kristin Bäßler</dc:creator>
  <cp:lastModifiedBy>Kristin Bäßler</cp:lastModifiedBy>
  <cp:revision>14</cp:revision>
  <dcterms:modified xsi:type="dcterms:W3CDTF">2023-11-28T12:39:35Z</dcterms:modified>
</cp:coreProperties>
</file>